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48" r:id="rId4"/>
  </p:sldMasterIdLst>
  <p:notesMasterIdLst>
    <p:notesMasterId r:id="rId36"/>
  </p:notesMasterIdLst>
  <p:handoutMasterIdLst>
    <p:handoutMasterId r:id="rId37"/>
  </p:handoutMasterIdLst>
  <p:sldIdLst>
    <p:sldId id="256" r:id="rId5"/>
    <p:sldId id="265" r:id="rId6"/>
    <p:sldId id="279" r:id="rId7"/>
    <p:sldId id="280" r:id="rId8"/>
    <p:sldId id="281" r:id="rId9"/>
    <p:sldId id="286" r:id="rId10"/>
    <p:sldId id="287" r:id="rId11"/>
    <p:sldId id="288" r:id="rId12"/>
    <p:sldId id="266" r:id="rId13"/>
    <p:sldId id="289" r:id="rId14"/>
    <p:sldId id="292" r:id="rId15"/>
    <p:sldId id="282" r:id="rId16"/>
    <p:sldId id="283" r:id="rId17"/>
    <p:sldId id="303" r:id="rId18"/>
    <p:sldId id="290" r:id="rId19"/>
    <p:sldId id="294" r:id="rId20"/>
    <p:sldId id="291" r:id="rId21"/>
    <p:sldId id="297" r:id="rId22"/>
    <p:sldId id="295" r:id="rId23"/>
    <p:sldId id="296" r:id="rId24"/>
    <p:sldId id="298" r:id="rId25"/>
    <p:sldId id="299" r:id="rId26"/>
    <p:sldId id="300" r:id="rId27"/>
    <p:sldId id="301" r:id="rId28"/>
    <p:sldId id="304" r:id="rId29"/>
    <p:sldId id="293" r:id="rId30"/>
    <p:sldId id="305" r:id="rId31"/>
    <p:sldId id="306" r:id="rId32"/>
    <p:sldId id="284" r:id="rId33"/>
    <p:sldId id="270" r:id="rId34"/>
    <p:sldId id="271" r:id="rId35"/>
  </p:sldIdLst>
  <p:sldSz cx="6858000" cy="9906000" type="A4"/>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8"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706" autoAdjust="0"/>
  </p:normalViewPr>
  <p:slideViewPr>
    <p:cSldViewPr showGuides="1">
      <p:cViewPr varScale="1">
        <p:scale>
          <a:sx n="63" d="100"/>
          <a:sy n="63" d="100"/>
        </p:scale>
        <p:origin x="2664" y="90"/>
      </p:cViewPr>
      <p:guideLst>
        <p:guide orient="horz" pos="3120"/>
        <p:guide pos="2160"/>
      </p:guideLst>
    </p:cSldViewPr>
  </p:slideViewPr>
  <p:notesTextViewPr>
    <p:cViewPr>
      <p:scale>
        <a:sx n="1" d="1"/>
        <a:sy n="1" d="1"/>
      </p:scale>
      <p:origin x="0" y="0"/>
    </p:cViewPr>
  </p:notesTextViewPr>
  <p:notesViewPr>
    <p:cSldViewPr showGuides="1">
      <p:cViewPr varScale="1">
        <p:scale>
          <a:sx n="85" d="100"/>
          <a:sy n="85" d="100"/>
        </p:scale>
        <p:origin x="264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FCADEE-9544-4D6B-8349-B0E9EC1B321B}" type="datetime1">
              <a:rPr lang="pt-BR" smtClean="0"/>
              <a:t>06/05/2024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4CBEF8-5CDE-472B-839B-B8BB0C881006}" type="slidenum">
              <a:rPr lang="pt-BR" smtClean="0"/>
              <a:t>‹nº›</a:t>
            </a:fld>
            <a:endParaRPr lang="pt-B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13A18AD6-0BF3-4DD3-9217-A4314FB29DB4}" type="datetime1">
              <a:rPr lang="pt-BR" noProof="0" smtClean="0"/>
              <a:t>06/05/2024</a:t>
            </a:fld>
            <a:endParaRPr lang="pt-BR" noProof="0" dirty="0"/>
          </a:p>
        </p:txBody>
      </p:sp>
      <p:sp>
        <p:nvSpPr>
          <p:cNvPr id="4" name="Espaço reservado para imagem do slide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BB98AFB-CB0D-4DFE-87B9-B4B0D0DE73CD}" type="slidenum">
              <a:rPr lang="pt-BR" noProof="0" smtClean="0"/>
              <a:t>‹nº›</a:t>
            </a:fld>
            <a:endParaRPr lang="pt-BR" noProof="0"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a:t>
            </a:fld>
            <a:endParaRPr lang="pt-BR" dirty="0"/>
          </a:p>
        </p:txBody>
      </p:sp>
    </p:spTree>
    <p:extLst>
      <p:ext uri="{BB962C8B-B14F-4D97-AF65-F5344CB8AC3E}">
        <p14:creationId xmlns:p14="http://schemas.microsoft.com/office/powerpoint/2010/main" val="18002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10</a:t>
            </a:fld>
            <a:endParaRPr lang="pt-BR" dirty="0"/>
          </a:p>
        </p:txBody>
      </p:sp>
    </p:spTree>
    <p:extLst>
      <p:ext uri="{BB962C8B-B14F-4D97-AF65-F5344CB8AC3E}">
        <p14:creationId xmlns:p14="http://schemas.microsoft.com/office/powerpoint/2010/main" val="420208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11</a:t>
            </a:fld>
            <a:endParaRPr lang="pt-BR" dirty="0"/>
          </a:p>
        </p:txBody>
      </p:sp>
    </p:spTree>
    <p:extLst>
      <p:ext uri="{BB962C8B-B14F-4D97-AF65-F5344CB8AC3E}">
        <p14:creationId xmlns:p14="http://schemas.microsoft.com/office/powerpoint/2010/main" val="3403303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12</a:t>
            </a:fld>
            <a:endParaRPr lang="pt-BR" dirty="0"/>
          </a:p>
        </p:txBody>
      </p:sp>
    </p:spTree>
    <p:extLst>
      <p:ext uri="{BB962C8B-B14F-4D97-AF65-F5344CB8AC3E}">
        <p14:creationId xmlns:p14="http://schemas.microsoft.com/office/powerpoint/2010/main" val="3222922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13</a:t>
            </a:fld>
            <a:endParaRPr lang="pt-BR" dirty="0"/>
          </a:p>
        </p:txBody>
      </p:sp>
    </p:spTree>
    <p:extLst>
      <p:ext uri="{BB962C8B-B14F-4D97-AF65-F5344CB8AC3E}">
        <p14:creationId xmlns:p14="http://schemas.microsoft.com/office/powerpoint/2010/main" val="2127276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14</a:t>
            </a:fld>
            <a:endParaRPr lang="pt-BR" dirty="0"/>
          </a:p>
        </p:txBody>
      </p:sp>
    </p:spTree>
    <p:extLst>
      <p:ext uri="{BB962C8B-B14F-4D97-AF65-F5344CB8AC3E}">
        <p14:creationId xmlns:p14="http://schemas.microsoft.com/office/powerpoint/2010/main" val="342564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15</a:t>
            </a:fld>
            <a:endParaRPr lang="pt-BR" dirty="0"/>
          </a:p>
        </p:txBody>
      </p:sp>
    </p:spTree>
    <p:extLst>
      <p:ext uri="{BB962C8B-B14F-4D97-AF65-F5344CB8AC3E}">
        <p14:creationId xmlns:p14="http://schemas.microsoft.com/office/powerpoint/2010/main" val="3578421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16</a:t>
            </a:fld>
            <a:endParaRPr lang="pt-BR" dirty="0"/>
          </a:p>
        </p:txBody>
      </p:sp>
    </p:spTree>
    <p:extLst>
      <p:ext uri="{BB962C8B-B14F-4D97-AF65-F5344CB8AC3E}">
        <p14:creationId xmlns:p14="http://schemas.microsoft.com/office/powerpoint/2010/main" val="735195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17</a:t>
            </a:fld>
            <a:endParaRPr lang="pt-BR" dirty="0"/>
          </a:p>
        </p:txBody>
      </p:sp>
    </p:spTree>
    <p:extLst>
      <p:ext uri="{BB962C8B-B14F-4D97-AF65-F5344CB8AC3E}">
        <p14:creationId xmlns:p14="http://schemas.microsoft.com/office/powerpoint/2010/main" val="4022884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18</a:t>
            </a:fld>
            <a:endParaRPr lang="pt-BR" dirty="0"/>
          </a:p>
        </p:txBody>
      </p:sp>
    </p:spTree>
    <p:extLst>
      <p:ext uri="{BB962C8B-B14F-4D97-AF65-F5344CB8AC3E}">
        <p14:creationId xmlns:p14="http://schemas.microsoft.com/office/powerpoint/2010/main" val="984115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19</a:t>
            </a:fld>
            <a:endParaRPr lang="pt-BR" dirty="0"/>
          </a:p>
        </p:txBody>
      </p:sp>
    </p:spTree>
    <p:extLst>
      <p:ext uri="{BB962C8B-B14F-4D97-AF65-F5344CB8AC3E}">
        <p14:creationId xmlns:p14="http://schemas.microsoft.com/office/powerpoint/2010/main" val="411133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a:t>
            </a:fld>
            <a:endParaRPr lang="pt-BR" dirty="0"/>
          </a:p>
        </p:txBody>
      </p:sp>
    </p:spTree>
    <p:extLst>
      <p:ext uri="{BB962C8B-B14F-4D97-AF65-F5344CB8AC3E}">
        <p14:creationId xmlns:p14="http://schemas.microsoft.com/office/powerpoint/2010/main" val="49550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20</a:t>
            </a:fld>
            <a:endParaRPr lang="pt-BR" dirty="0"/>
          </a:p>
        </p:txBody>
      </p:sp>
    </p:spTree>
    <p:extLst>
      <p:ext uri="{BB962C8B-B14F-4D97-AF65-F5344CB8AC3E}">
        <p14:creationId xmlns:p14="http://schemas.microsoft.com/office/powerpoint/2010/main" val="1648654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21</a:t>
            </a:fld>
            <a:endParaRPr lang="pt-BR" dirty="0"/>
          </a:p>
        </p:txBody>
      </p:sp>
    </p:spTree>
    <p:extLst>
      <p:ext uri="{BB962C8B-B14F-4D97-AF65-F5344CB8AC3E}">
        <p14:creationId xmlns:p14="http://schemas.microsoft.com/office/powerpoint/2010/main" val="154418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22</a:t>
            </a:fld>
            <a:endParaRPr lang="pt-BR" dirty="0"/>
          </a:p>
        </p:txBody>
      </p:sp>
    </p:spTree>
    <p:extLst>
      <p:ext uri="{BB962C8B-B14F-4D97-AF65-F5344CB8AC3E}">
        <p14:creationId xmlns:p14="http://schemas.microsoft.com/office/powerpoint/2010/main" val="1391777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23</a:t>
            </a:fld>
            <a:endParaRPr lang="pt-BR" dirty="0"/>
          </a:p>
        </p:txBody>
      </p:sp>
    </p:spTree>
    <p:extLst>
      <p:ext uri="{BB962C8B-B14F-4D97-AF65-F5344CB8AC3E}">
        <p14:creationId xmlns:p14="http://schemas.microsoft.com/office/powerpoint/2010/main" val="404214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24</a:t>
            </a:fld>
            <a:endParaRPr lang="pt-BR" dirty="0"/>
          </a:p>
        </p:txBody>
      </p:sp>
    </p:spTree>
    <p:extLst>
      <p:ext uri="{BB962C8B-B14F-4D97-AF65-F5344CB8AC3E}">
        <p14:creationId xmlns:p14="http://schemas.microsoft.com/office/powerpoint/2010/main" val="136837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25</a:t>
            </a:fld>
            <a:endParaRPr lang="pt-BR" dirty="0"/>
          </a:p>
        </p:txBody>
      </p:sp>
    </p:spTree>
    <p:extLst>
      <p:ext uri="{BB962C8B-B14F-4D97-AF65-F5344CB8AC3E}">
        <p14:creationId xmlns:p14="http://schemas.microsoft.com/office/powerpoint/2010/main" val="2607387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26</a:t>
            </a:fld>
            <a:endParaRPr lang="pt-BR" dirty="0"/>
          </a:p>
        </p:txBody>
      </p:sp>
    </p:spTree>
    <p:extLst>
      <p:ext uri="{BB962C8B-B14F-4D97-AF65-F5344CB8AC3E}">
        <p14:creationId xmlns:p14="http://schemas.microsoft.com/office/powerpoint/2010/main" val="4061615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27</a:t>
            </a:fld>
            <a:endParaRPr lang="pt-BR" dirty="0"/>
          </a:p>
        </p:txBody>
      </p:sp>
    </p:spTree>
    <p:extLst>
      <p:ext uri="{BB962C8B-B14F-4D97-AF65-F5344CB8AC3E}">
        <p14:creationId xmlns:p14="http://schemas.microsoft.com/office/powerpoint/2010/main" val="1730743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28</a:t>
            </a:fld>
            <a:endParaRPr lang="pt-BR" dirty="0"/>
          </a:p>
        </p:txBody>
      </p:sp>
    </p:spTree>
    <p:extLst>
      <p:ext uri="{BB962C8B-B14F-4D97-AF65-F5344CB8AC3E}">
        <p14:creationId xmlns:p14="http://schemas.microsoft.com/office/powerpoint/2010/main" val="2183620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29</a:t>
            </a:fld>
            <a:endParaRPr lang="pt-BR" dirty="0"/>
          </a:p>
        </p:txBody>
      </p:sp>
    </p:spTree>
    <p:extLst>
      <p:ext uri="{BB962C8B-B14F-4D97-AF65-F5344CB8AC3E}">
        <p14:creationId xmlns:p14="http://schemas.microsoft.com/office/powerpoint/2010/main" val="186721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3</a:t>
            </a:fld>
            <a:endParaRPr lang="pt-BR" dirty="0"/>
          </a:p>
        </p:txBody>
      </p:sp>
    </p:spTree>
    <p:extLst>
      <p:ext uri="{BB962C8B-B14F-4D97-AF65-F5344CB8AC3E}">
        <p14:creationId xmlns:p14="http://schemas.microsoft.com/office/powerpoint/2010/main" val="14830984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30</a:t>
            </a:fld>
            <a:endParaRPr lang="pt-BR" dirty="0"/>
          </a:p>
        </p:txBody>
      </p:sp>
    </p:spTree>
    <p:extLst>
      <p:ext uri="{BB962C8B-B14F-4D97-AF65-F5344CB8AC3E}">
        <p14:creationId xmlns:p14="http://schemas.microsoft.com/office/powerpoint/2010/main" val="1007821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31</a:t>
            </a:fld>
            <a:endParaRPr lang="pt-BR" dirty="0"/>
          </a:p>
        </p:txBody>
      </p:sp>
    </p:spTree>
    <p:extLst>
      <p:ext uri="{BB962C8B-B14F-4D97-AF65-F5344CB8AC3E}">
        <p14:creationId xmlns:p14="http://schemas.microsoft.com/office/powerpoint/2010/main" val="202481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4</a:t>
            </a:fld>
            <a:endParaRPr lang="pt-BR" dirty="0"/>
          </a:p>
        </p:txBody>
      </p:sp>
    </p:spTree>
    <p:extLst>
      <p:ext uri="{BB962C8B-B14F-4D97-AF65-F5344CB8AC3E}">
        <p14:creationId xmlns:p14="http://schemas.microsoft.com/office/powerpoint/2010/main" val="320828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5</a:t>
            </a:fld>
            <a:endParaRPr lang="pt-BR" dirty="0"/>
          </a:p>
        </p:txBody>
      </p:sp>
    </p:spTree>
    <p:extLst>
      <p:ext uri="{BB962C8B-B14F-4D97-AF65-F5344CB8AC3E}">
        <p14:creationId xmlns:p14="http://schemas.microsoft.com/office/powerpoint/2010/main" val="2099443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6</a:t>
            </a:fld>
            <a:endParaRPr lang="pt-BR" dirty="0"/>
          </a:p>
        </p:txBody>
      </p:sp>
    </p:spTree>
    <p:extLst>
      <p:ext uri="{BB962C8B-B14F-4D97-AF65-F5344CB8AC3E}">
        <p14:creationId xmlns:p14="http://schemas.microsoft.com/office/powerpoint/2010/main" val="28647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7</a:t>
            </a:fld>
            <a:endParaRPr lang="pt-BR" dirty="0"/>
          </a:p>
        </p:txBody>
      </p:sp>
    </p:spTree>
    <p:extLst>
      <p:ext uri="{BB962C8B-B14F-4D97-AF65-F5344CB8AC3E}">
        <p14:creationId xmlns:p14="http://schemas.microsoft.com/office/powerpoint/2010/main" val="2769935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8</a:t>
            </a:fld>
            <a:endParaRPr lang="pt-BR" dirty="0"/>
          </a:p>
        </p:txBody>
      </p:sp>
    </p:spTree>
    <p:extLst>
      <p:ext uri="{BB962C8B-B14F-4D97-AF65-F5344CB8AC3E}">
        <p14:creationId xmlns:p14="http://schemas.microsoft.com/office/powerpoint/2010/main" val="1164277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241550" y="685800"/>
            <a:ext cx="23749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6BB98AFB-CB0D-4DFE-87B9-B4B0D0DE73CD}" type="slidenum">
              <a:rPr lang="pt-BR" smtClean="0"/>
              <a:t>9</a:t>
            </a:fld>
            <a:endParaRPr lang="pt-BR" dirty="0"/>
          </a:p>
        </p:txBody>
      </p:sp>
    </p:spTree>
    <p:extLst>
      <p:ext uri="{BB962C8B-B14F-4D97-AF65-F5344CB8AC3E}">
        <p14:creationId xmlns:p14="http://schemas.microsoft.com/office/powerpoint/2010/main" val="3835362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99339" y="770468"/>
            <a:ext cx="2829662" cy="3632201"/>
          </a:xfrm>
        </p:spPr>
        <p:txBody>
          <a:bodyPr rtlCol="0">
            <a:normAutofit/>
          </a:bodyPr>
          <a:lstStyle>
            <a:lvl1pPr>
              <a:defRPr sz="7800"/>
            </a:lvl1pPr>
          </a:lstStyle>
          <a:p>
            <a:pPr rtl="0"/>
            <a:r>
              <a:rPr lang="pt-BR"/>
              <a:t>Clique para editar o título Mestre</a:t>
            </a:r>
            <a:endParaRPr lang="pt-BR" dirty="0"/>
          </a:p>
        </p:txBody>
      </p:sp>
      <p:sp>
        <p:nvSpPr>
          <p:cNvPr id="3" name="Subtítulo 2"/>
          <p:cNvSpPr>
            <a:spLocks noGrp="1"/>
          </p:cNvSpPr>
          <p:nvPr>
            <p:ph type="subTitle" idx="1"/>
          </p:nvPr>
        </p:nvSpPr>
        <p:spPr>
          <a:xfrm>
            <a:off x="599338" y="4916311"/>
            <a:ext cx="2829662" cy="2017889"/>
          </a:xfrm>
        </p:spPr>
        <p:txBody>
          <a:bodyPr rtlCol="0">
            <a:normAutofit/>
          </a:bodyPr>
          <a:lstStyle>
            <a:lvl1pPr marL="0" indent="0" algn="l">
              <a:spcBef>
                <a:spcPts val="867"/>
              </a:spcBef>
              <a:buNone/>
              <a:defRPr sz="3467">
                <a:solidFill>
                  <a:schemeClr val="tx1">
                    <a:lumMod val="65000"/>
                    <a:lumOff val="35000"/>
                  </a:schemeClr>
                </a:solidFill>
              </a:defRPr>
            </a:lvl1pPr>
            <a:lvl2pPr marL="660380" indent="0" algn="ctr">
              <a:buNone/>
              <a:defRPr>
                <a:solidFill>
                  <a:schemeClr val="tx1">
                    <a:tint val="75000"/>
                  </a:schemeClr>
                </a:solidFill>
              </a:defRPr>
            </a:lvl2pPr>
            <a:lvl3pPr marL="1320759" indent="0" algn="ctr">
              <a:buNone/>
              <a:defRPr>
                <a:solidFill>
                  <a:schemeClr val="tx1">
                    <a:tint val="75000"/>
                  </a:schemeClr>
                </a:solidFill>
              </a:defRPr>
            </a:lvl3pPr>
            <a:lvl4pPr marL="1981139" indent="0" algn="ctr">
              <a:buNone/>
              <a:defRPr>
                <a:solidFill>
                  <a:schemeClr val="tx1">
                    <a:tint val="75000"/>
                  </a:schemeClr>
                </a:solidFill>
              </a:defRPr>
            </a:lvl4pPr>
            <a:lvl5pPr marL="2641519" indent="0" algn="ctr">
              <a:buNone/>
              <a:defRPr>
                <a:solidFill>
                  <a:schemeClr val="tx1">
                    <a:tint val="75000"/>
                  </a:schemeClr>
                </a:solidFill>
              </a:defRPr>
            </a:lvl5pPr>
            <a:lvl6pPr marL="3301898" indent="0" algn="ctr">
              <a:buNone/>
              <a:defRPr>
                <a:solidFill>
                  <a:schemeClr val="tx1">
                    <a:tint val="75000"/>
                  </a:schemeClr>
                </a:solidFill>
              </a:defRPr>
            </a:lvl6pPr>
            <a:lvl7pPr marL="3962278" indent="0" algn="ctr">
              <a:buNone/>
              <a:defRPr>
                <a:solidFill>
                  <a:schemeClr val="tx1">
                    <a:tint val="75000"/>
                  </a:schemeClr>
                </a:solidFill>
              </a:defRPr>
            </a:lvl7pPr>
            <a:lvl8pPr marL="4622658" indent="0" algn="ctr">
              <a:buNone/>
              <a:defRPr>
                <a:solidFill>
                  <a:schemeClr val="tx1">
                    <a:tint val="75000"/>
                  </a:schemeClr>
                </a:solidFill>
              </a:defRPr>
            </a:lvl8pPr>
            <a:lvl9pPr marL="5283037" indent="0" algn="ctr">
              <a:buNone/>
              <a:defRPr>
                <a:solidFill>
                  <a:schemeClr val="tx1">
                    <a:tint val="75000"/>
                  </a:schemeClr>
                </a:solidFill>
              </a:defRPr>
            </a:lvl9pPr>
          </a:lstStyle>
          <a:p>
            <a:pPr rtl="0"/>
            <a:r>
              <a:rPr lang="pt-BR"/>
              <a:t>Clique para editar o estilo do subtítulo Mestre</a:t>
            </a:r>
            <a:endParaRPr lang="pt-BR" dirty="0"/>
          </a:p>
        </p:txBody>
      </p:sp>
      <p:sp>
        <p:nvSpPr>
          <p:cNvPr id="5" name="Espaço reservado para rodapé 4"/>
          <p:cNvSpPr>
            <a:spLocks noGrp="1"/>
          </p:cNvSpPr>
          <p:nvPr>
            <p:ph type="ftr" sz="quarter" idx="11"/>
          </p:nvPr>
        </p:nvSpPr>
        <p:spPr/>
        <p:txBody>
          <a:bodyPr rtlCol="0"/>
          <a:lstStyle/>
          <a:p>
            <a:pPr rtl="0"/>
            <a:r>
              <a:rPr lang="pt-BR" dirty="0"/>
              <a:t>Adicionar um rodapé</a:t>
            </a:r>
          </a:p>
        </p:txBody>
      </p:sp>
      <p:sp>
        <p:nvSpPr>
          <p:cNvPr id="4" name="Espaço reservado para data 3"/>
          <p:cNvSpPr>
            <a:spLocks noGrp="1"/>
          </p:cNvSpPr>
          <p:nvPr>
            <p:ph type="dt" sz="half" idx="10"/>
          </p:nvPr>
        </p:nvSpPr>
        <p:spPr/>
        <p:txBody>
          <a:bodyPr rtlCol="0"/>
          <a:lstStyle/>
          <a:p>
            <a:pPr rtl="0"/>
            <a:fld id="{A3145FBF-10DB-4041-961B-3E62A0049024}" type="datetime1">
              <a:rPr lang="pt-BR" smtClean="0"/>
              <a:t>06/05/2024</a:t>
            </a:fld>
            <a:endParaRPr lang="pt-BR" dirty="0"/>
          </a:p>
        </p:txBody>
      </p:sp>
      <p:sp>
        <p:nvSpPr>
          <p:cNvPr id="6" name="Espaço reservado para o número do slide 5"/>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texto vertical 2"/>
          <p:cNvSpPr>
            <a:spLocks noGrp="1"/>
          </p:cNvSpPr>
          <p:nvPr>
            <p:ph type="body" orient="vert" idx="1"/>
          </p:nvPr>
        </p:nvSpPr>
        <p:spPr/>
        <p:txBody>
          <a:bodyPr vert="eaVert"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rodapé 4"/>
          <p:cNvSpPr>
            <a:spLocks noGrp="1"/>
          </p:cNvSpPr>
          <p:nvPr>
            <p:ph type="ftr" sz="quarter" idx="11"/>
          </p:nvPr>
        </p:nvSpPr>
        <p:spPr/>
        <p:txBody>
          <a:bodyPr rtlCol="0"/>
          <a:lstStyle/>
          <a:p>
            <a:pPr rtl="0"/>
            <a:r>
              <a:rPr lang="pt-BR" dirty="0"/>
              <a:t>Adicionar um rodapé</a:t>
            </a:r>
          </a:p>
        </p:txBody>
      </p:sp>
      <p:sp>
        <p:nvSpPr>
          <p:cNvPr id="4" name="Espaço reservado para data 3"/>
          <p:cNvSpPr>
            <a:spLocks noGrp="1"/>
          </p:cNvSpPr>
          <p:nvPr>
            <p:ph type="dt" sz="half" idx="10"/>
          </p:nvPr>
        </p:nvSpPr>
        <p:spPr/>
        <p:txBody>
          <a:bodyPr rtlCol="0"/>
          <a:lstStyle/>
          <a:p>
            <a:pPr rtl="0"/>
            <a:fld id="{D0DE7EA0-35D9-45ED-81F6-24889F6F5EE1}" type="datetime1">
              <a:rPr lang="pt-BR" smtClean="0"/>
              <a:t>06/05/2024</a:t>
            </a:fld>
            <a:endParaRPr lang="pt-BR" dirty="0"/>
          </a:p>
        </p:txBody>
      </p:sp>
      <p:sp>
        <p:nvSpPr>
          <p:cNvPr id="6" name="Espaço reservado para o número do slide 5"/>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4929578" y="770467"/>
            <a:ext cx="1329084" cy="7924800"/>
          </a:xfrm>
        </p:spPr>
        <p:txBody>
          <a:bodyPr vert="eaVert" rtlCol="0"/>
          <a:lstStyle/>
          <a:p>
            <a:pPr rtl="0"/>
            <a:r>
              <a:rPr lang="pt-BR"/>
              <a:t>Clique para editar o título Mestre</a:t>
            </a:r>
            <a:endParaRPr lang="pt-BR" dirty="0"/>
          </a:p>
        </p:txBody>
      </p:sp>
      <p:sp>
        <p:nvSpPr>
          <p:cNvPr id="3" name="Espaço reservado para texto vertical 2"/>
          <p:cNvSpPr>
            <a:spLocks noGrp="1"/>
          </p:cNvSpPr>
          <p:nvPr>
            <p:ph type="body" orient="vert" idx="1"/>
          </p:nvPr>
        </p:nvSpPr>
        <p:spPr>
          <a:xfrm>
            <a:off x="599338" y="770467"/>
            <a:ext cx="4201619" cy="7924800"/>
          </a:xfrm>
        </p:spPr>
        <p:txBody>
          <a:bodyPr vert="eaVert"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rodapé 4"/>
          <p:cNvSpPr>
            <a:spLocks noGrp="1"/>
          </p:cNvSpPr>
          <p:nvPr>
            <p:ph type="ftr" sz="quarter" idx="11"/>
          </p:nvPr>
        </p:nvSpPr>
        <p:spPr/>
        <p:txBody>
          <a:bodyPr rtlCol="0"/>
          <a:lstStyle/>
          <a:p>
            <a:pPr rtl="0"/>
            <a:r>
              <a:rPr lang="pt-BR" dirty="0"/>
              <a:t>Adicionar um rodapé</a:t>
            </a:r>
          </a:p>
        </p:txBody>
      </p:sp>
      <p:sp>
        <p:nvSpPr>
          <p:cNvPr id="4" name="Espaço reservado para data 3"/>
          <p:cNvSpPr>
            <a:spLocks noGrp="1"/>
          </p:cNvSpPr>
          <p:nvPr>
            <p:ph type="dt" sz="half" idx="10"/>
          </p:nvPr>
        </p:nvSpPr>
        <p:spPr/>
        <p:txBody>
          <a:bodyPr rtlCol="0"/>
          <a:lstStyle/>
          <a:p>
            <a:pPr rtl="0"/>
            <a:fld id="{2DE2F2D4-28FE-4F70-9741-DABB99C8602B}" type="datetime1">
              <a:rPr lang="pt-BR" smtClean="0"/>
              <a:t>06/05/2024</a:t>
            </a:fld>
            <a:endParaRPr lang="pt-BR" dirty="0"/>
          </a:p>
        </p:txBody>
      </p:sp>
      <p:sp>
        <p:nvSpPr>
          <p:cNvPr id="6" name="Espaço reservado para o número do slide 5"/>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idx="1"/>
          </p:nvPr>
        </p:nvSpPr>
        <p:spPr/>
        <p:txBody>
          <a:bodyPr rtlCol="0"/>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rodapé 4"/>
          <p:cNvSpPr>
            <a:spLocks noGrp="1"/>
          </p:cNvSpPr>
          <p:nvPr>
            <p:ph type="ftr" sz="quarter" idx="11"/>
          </p:nvPr>
        </p:nvSpPr>
        <p:spPr/>
        <p:txBody>
          <a:bodyPr rtlCol="0"/>
          <a:lstStyle/>
          <a:p>
            <a:pPr rtl="0"/>
            <a:r>
              <a:rPr lang="pt-BR" dirty="0"/>
              <a:t>Adicionar um rodapé</a:t>
            </a:r>
          </a:p>
        </p:txBody>
      </p:sp>
      <p:sp>
        <p:nvSpPr>
          <p:cNvPr id="4" name="Espaço reservado para data 3"/>
          <p:cNvSpPr>
            <a:spLocks noGrp="1"/>
          </p:cNvSpPr>
          <p:nvPr>
            <p:ph type="dt" sz="half" idx="10"/>
          </p:nvPr>
        </p:nvSpPr>
        <p:spPr/>
        <p:txBody>
          <a:bodyPr rtlCol="0"/>
          <a:lstStyle/>
          <a:p>
            <a:pPr rtl="0"/>
            <a:fld id="{3782EDDB-8051-45BA-A997-3C6C0A298142}" type="datetime1">
              <a:rPr lang="pt-BR" smtClean="0"/>
              <a:t>06/05/2024</a:t>
            </a:fld>
            <a:endParaRPr lang="pt-BR" dirty="0"/>
          </a:p>
        </p:txBody>
      </p:sp>
      <p:sp>
        <p:nvSpPr>
          <p:cNvPr id="6" name="Espaço reservado para o número do slide 5"/>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99339" y="770467"/>
            <a:ext cx="4887598" cy="3302000"/>
          </a:xfrm>
        </p:spPr>
        <p:txBody>
          <a:bodyPr rtlCol="0" anchor="b">
            <a:normAutofit/>
          </a:bodyPr>
          <a:lstStyle>
            <a:lvl1pPr algn="l">
              <a:defRPr sz="7800" b="1" cap="none" baseline="0"/>
            </a:lvl1pPr>
          </a:lstStyle>
          <a:p>
            <a:pPr rtl="0"/>
            <a:r>
              <a:rPr lang="pt-BR"/>
              <a:t>Clique para editar o título Mestre</a:t>
            </a:r>
            <a:endParaRPr lang="pt-BR" dirty="0"/>
          </a:p>
        </p:txBody>
      </p:sp>
      <p:sp>
        <p:nvSpPr>
          <p:cNvPr id="3" name="Espaço reservado para texto 2"/>
          <p:cNvSpPr>
            <a:spLocks noGrp="1"/>
          </p:cNvSpPr>
          <p:nvPr>
            <p:ph type="body" idx="1"/>
          </p:nvPr>
        </p:nvSpPr>
        <p:spPr>
          <a:xfrm>
            <a:off x="599339" y="4512733"/>
            <a:ext cx="4887598" cy="1981200"/>
          </a:xfrm>
        </p:spPr>
        <p:txBody>
          <a:bodyPr rtlCol="0" anchor="t">
            <a:normAutofit/>
          </a:bodyPr>
          <a:lstStyle>
            <a:lvl1pPr marL="0" indent="0">
              <a:spcBef>
                <a:spcPts val="867"/>
              </a:spcBef>
              <a:buNone/>
              <a:defRPr sz="3467">
                <a:solidFill>
                  <a:schemeClr val="tx1">
                    <a:lumMod val="65000"/>
                    <a:lumOff val="35000"/>
                  </a:schemeClr>
                </a:solidFill>
              </a:defRPr>
            </a:lvl1pPr>
            <a:lvl2pPr marL="660380" indent="0">
              <a:buNone/>
              <a:defRPr sz="2600">
                <a:solidFill>
                  <a:schemeClr val="tx1">
                    <a:tint val="75000"/>
                  </a:schemeClr>
                </a:solidFill>
              </a:defRPr>
            </a:lvl2pPr>
            <a:lvl3pPr marL="1320759" indent="0">
              <a:buNone/>
              <a:defRPr sz="2311">
                <a:solidFill>
                  <a:schemeClr val="tx1">
                    <a:tint val="75000"/>
                  </a:schemeClr>
                </a:solidFill>
              </a:defRPr>
            </a:lvl3pPr>
            <a:lvl4pPr marL="1981139" indent="0">
              <a:buNone/>
              <a:defRPr sz="2022">
                <a:solidFill>
                  <a:schemeClr val="tx1">
                    <a:tint val="75000"/>
                  </a:schemeClr>
                </a:solidFill>
              </a:defRPr>
            </a:lvl4pPr>
            <a:lvl5pPr marL="2641519" indent="0">
              <a:buNone/>
              <a:defRPr sz="2022">
                <a:solidFill>
                  <a:schemeClr val="tx1">
                    <a:tint val="75000"/>
                  </a:schemeClr>
                </a:solidFill>
              </a:defRPr>
            </a:lvl5pPr>
            <a:lvl6pPr marL="3301898" indent="0">
              <a:buNone/>
              <a:defRPr sz="2022">
                <a:solidFill>
                  <a:schemeClr val="tx1">
                    <a:tint val="75000"/>
                  </a:schemeClr>
                </a:solidFill>
              </a:defRPr>
            </a:lvl6pPr>
            <a:lvl7pPr marL="3962278" indent="0">
              <a:buNone/>
              <a:defRPr sz="2022">
                <a:solidFill>
                  <a:schemeClr val="tx1">
                    <a:tint val="75000"/>
                  </a:schemeClr>
                </a:solidFill>
              </a:defRPr>
            </a:lvl7pPr>
            <a:lvl8pPr marL="4622658" indent="0">
              <a:buNone/>
              <a:defRPr sz="2022">
                <a:solidFill>
                  <a:schemeClr val="tx1">
                    <a:tint val="75000"/>
                  </a:schemeClr>
                </a:solidFill>
              </a:defRPr>
            </a:lvl8pPr>
            <a:lvl9pPr marL="5283037" indent="0">
              <a:buNone/>
              <a:defRPr sz="2022">
                <a:solidFill>
                  <a:schemeClr val="tx1">
                    <a:tint val="75000"/>
                  </a:schemeClr>
                </a:solidFill>
              </a:defRPr>
            </a:lvl9pPr>
          </a:lstStyle>
          <a:p>
            <a:pPr lvl="0" rtl="0"/>
            <a:r>
              <a:rPr lang="pt-BR"/>
              <a:t>Editar estilos de texto Mestre</a:t>
            </a:r>
          </a:p>
        </p:txBody>
      </p:sp>
      <p:sp>
        <p:nvSpPr>
          <p:cNvPr id="5" name="Espaço reservado para rodapé 4"/>
          <p:cNvSpPr>
            <a:spLocks noGrp="1"/>
          </p:cNvSpPr>
          <p:nvPr>
            <p:ph type="ftr" sz="quarter" idx="11"/>
          </p:nvPr>
        </p:nvSpPr>
        <p:spPr/>
        <p:txBody>
          <a:bodyPr rtlCol="0"/>
          <a:lstStyle/>
          <a:p>
            <a:pPr rtl="0"/>
            <a:r>
              <a:rPr lang="pt-BR" dirty="0"/>
              <a:t>Adicionar um rodapé</a:t>
            </a:r>
          </a:p>
        </p:txBody>
      </p:sp>
      <p:sp>
        <p:nvSpPr>
          <p:cNvPr id="4" name="Espaço reservado para data 3"/>
          <p:cNvSpPr>
            <a:spLocks noGrp="1"/>
          </p:cNvSpPr>
          <p:nvPr>
            <p:ph type="dt" sz="half" idx="10"/>
          </p:nvPr>
        </p:nvSpPr>
        <p:spPr/>
        <p:txBody>
          <a:bodyPr rtlCol="0"/>
          <a:lstStyle/>
          <a:p>
            <a:pPr rtl="0"/>
            <a:fld id="{A1E556D6-8613-4B7E-811D-82A9BB6BB684}" type="datetime1">
              <a:rPr lang="pt-BR" smtClean="0"/>
              <a:t>06/05/2024</a:t>
            </a:fld>
            <a:endParaRPr lang="pt-BR" dirty="0"/>
          </a:p>
        </p:txBody>
      </p:sp>
      <p:sp>
        <p:nvSpPr>
          <p:cNvPr id="6" name="Espaço reservado para o número do slide 5"/>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sz="half" idx="1"/>
          </p:nvPr>
        </p:nvSpPr>
        <p:spPr>
          <a:xfrm>
            <a:off x="599338" y="2641600"/>
            <a:ext cx="2392351" cy="6053667"/>
          </a:xfrm>
        </p:spPr>
        <p:txBody>
          <a:bodyPr rtlCol="0">
            <a:normAutofit/>
          </a:bodyPr>
          <a:lstStyle>
            <a:lvl1pPr>
              <a:defRPr sz="2889"/>
            </a:lvl1pPr>
            <a:lvl2pPr>
              <a:defRPr sz="2600"/>
            </a:lvl2pPr>
            <a:lvl3pPr>
              <a:defRPr sz="2311"/>
            </a:lvl3pPr>
            <a:lvl4pPr>
              <a:defRPr sz="2022"/>
            </a:lvl4pPr>
            <a:lvl5pPr>
              <a:defRPr sz="2022"/>
            </a:lvl5pPr>
            <a:lvl6pPr>
              <a:defRPr sz="2022"/>
            </a:lvl6pPr>
            <a:lvl7pPr>
              <a:defRPr sz="2022"/>
            </a:lvl7pPr>
            <a:lvl8pPr>
              <a:defRPr sz="2022"/>
            </a:lvl8pPr>
            <a:lvl9pPr>
              <a:defRPr sz="2022"/>
            </a:lvl9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conteúdo 3"/>
          <p:cNvSpPr>
            <a:spLocks noGrp="1"/>
          </p:cNvSpPr>
          <p:nvPr>
            <p:ph sz="half" idx="2"/>
          </p:nvPr>
        </p:nvSpPr>
        <p:spPr>
          <a:xfrm>
            <a:off x="3074637" y="2641600"/>
            <a:ext cx="2392351" cy="6053667"/>
          </a:xfrm>
        </p:spPr>
        <p:txBody>
          <a:bodyPr rtlCol="0">
            <a:normAutofit/>
          </a:bodyPr>
          <a:lstStyle>
            <a:lvl1pPr>
              <a:defRPr sz="2889"/>
            </a:lvl1pPr>
            <a:lvl2pPr>
              <a:defRPr sz="2600"/>
            </a:lvl2pPr>
            <a:lvl3pPr>
              <a:defRPr sz="2311"/>
            </a:lvl3pPr>
            <a:lvl4pPr>
              <a:defRPr sz="2022"/>
            </a:lvl4pPr>
            <a:lvl5pPr>
              <a:defRPr sz="2022"/>
            </a:lvl5pPr>
            <a:lvl6pPr>
              <a:defRPr sz="2022"/>
            </a:lvl6pPr>
            <a:lvl7pPr>
              <a:defRPr sz="2022"/>
            </a:lvl7pPr>
            <a:lvl8pPr>
              <a:defRPr sz="2022"/>
            </a:lvl8pPr>
            <a:lvl9pPr>
              <a:defRPr sz="2022"/>
            </a:lvl9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6" name="Espaço reservado para rodapé 5"/>
          <p:cNvSpPr>
            <a:spLocks noGrp="1"/>
          </p:cNvSpPr>
          <p:nvPr>
            <p:ph type="ftr" sz="quarter" idx="11"/>
          </p:nvPr>
        </p:nvSpPr>
        <p:spPr/>
        <p:txBody>
          <a:bodyPr rtlCol="0"/>
          <a:lstStyle/>
          <a:p>
            <a:pPr rtl="0"/>
            <a:r>
              <a:rPr lang="pt-BR" dirty="0"/>
              <a:t>Adicionar um rodapé</a:t>
            </a:r>
          </a:p>
        </p:txBody>
      </p:sp>
      <p:sp>
        <p:nvSpPr>
          <p:cNvPr id="5" name="Espaço reservado para data 4"/>
          <p:cNvSpPr>
            <a:spLocks noGrp="1"/>
          </p:cNvSpPr>
          <p:nvPr>
            <p:ph type="dt" sz="half" idx="10"/>
          </p:nvPr>
        </p:nvSpPr>
        <p:spPr/>
        <p:txBody>
          <a:bodyPr rtlCol="0"/>
          <a:lstStyle/>
          <a:p>
            <a:pPr rtl="0"/>
            <a:fld id="{96684C49-CA7D-478E-9206-52F1E25BA96E}" type="datetime1">
              <a:rPr lang="pt-BR" smtClean="0"/>
              <a:t>06/05/2024</a:t>
            </a:fld>
            <a:endParaRPr lang="pt-BR" dirty="0"/>
          </a:p>
        </p:txBody>
      </p:sp>
      <p:sp>
        <p:nvSpPr>
          <p:cNvPr id="7" name="Espaço reservado para o número do slide 6"/>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pt-BR"/>
              <a:t>Clique para editar o título Mestre</a:t>
            </a:r>
            <a:endParaRPr lang="pt-BR" dirty="0"/>
          </a:p>
        </p:txBody>
      </p:sp>
      <p:sp>
        <p:nvSpPr>
          <p:cNvPr id="3" name="Espaço reservado para texto 2"/>
          <p:cNvSpPr>
            <a:spLocks noGrp="1"/>
          </p:cNvSpPr>
          <p:nvPr>
            <p:ph type="body" idx="1"/>
          </p:nvPr>
        </p:nvSpPr>
        <p:spPr>
          <a:xfrm>
            <a:off x="599338" y="2641600"/>
            <a:ext cx="2392351" cy="990601"/>
          </a:xfrm>
        </p:spPr>
        <p:txBody>
          <a:bodyPr rtlCol="0" anchor="ctr">
            <a:normAutofit/>
          </a:bodyPr>
          <a:lstStyle>
            <a:lvl1pPr marL="0" indent="0">
              <a:spcBef>
                <a:spcPts val="0"/>
              </a:spcBef>
              <a:buNone/>
              <a:defRPr sz="2889" b="0"/>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rtl="0"/>
            <a:r>
              <a:rPr lang="pt-BR"/>
              <a:t>Editar estilos de texto Mestre</a:t>
            </a:r>
          </a:p>
        </p:txBody>
      </p:sp>
      <p:sp>
        <p:nvSpPr>
          <p:cNvPr id="4" name="Espaço reservado para conteúdo 3"/>
          <p:cNvSpPr>
            <a:spLocks noGrp="1"/>
          </p:cNvSpPr>
          <p:nvPr>
            <p:ph sz="half" idx="2"/>
          </p:nvPr>
        </p:nvSpPr>
        <p:spPr>
          <a:xfrm>
            <a:off x="599338" y="3742267"/>
            <a:ext cx="2392351" cy="4953000"/>
          </a:xfrm>
        </p:spPr>
        <p:txBody>
          <a:bodyPr rtlCol="0">
            <a:normAutofit/>
          </a:bodyPr>
          <a:lstStyle>
            <a:lvl1pPr>
              <a:defRPr sz="2889"/>
            </a:lvl1pPr>
            <a:lvl2pPr>
              <a:defRPr sz="2600"/>
            </a:lvl2pPr>
            <a:lvl3pPr>
              <a:defRPr sz="2311"/>
            </a:lvl3pPr>
            <a:lvl4pPr>
              <a:defRPr sz="2022"/>
            </a:lvl4pPr>
            <a:lvl5pPr>
              <a:defRPr sz="2022"/>
            </a:lvl5pPr>
            <a:lvl6pPr>
              <a:defRPr sz="2022"/>
            </a:lvl6pPr>
            <a:lvl7pPr>
              <a:defRPr sz="2022"/>
            </a:lvl7pPr>
            <a:lvl8pPr>
              <a:defRPr sz="2022"/>
            </a:lvl8pPr>
            <a:lvl9pPr>
              <a:defRPr sz="2022"/>
            </a:lvl9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p:cNvSpPr>
            <a:spLocks noGrp="1"/>
          </p:cNvSpPr>
          <p:nvPr>
            <p:ph type="body" sz="quarter" idx="3"/>
          </p:nvPr>
        </p:nvSpPr>
        <p:spPr>
          <a:xfrm>
            <a:off x="3094585" y="2641600"/>
            <a:ext cx="2392351" cy="990601"/>
          </a:xfrm>
        </p:spPr>
        <p:txBody>
          <a:bodyPr rtlCol="0" anchor="ctr">
            <a:normAutofit/>
          </a:bodyPr>
          <a:lstStyle>
            <a:lvl1pPr marL="0" indent="0">
              <a:spcBef>
                <a:spcPts val="0"/>
              </a:spcBef>
              <a:buNone/>
              <a:defRPr sz="2889" b="0"/>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rtl="0"/>
            <a:r>
              <a:rPr lang="pt-BR"/>
              <a:t>Editar estilos de texto Mestre</a:t>
            </a:r>
          </a:p>
        </p:txBody>
      </p:sp>
      <p:sp>
        <p:nvSpPr>
          <p:cNvPr id="6" name="Espaço reservado para conteúdo 5"/>
          <p:cNvSpPr>
            <a:spLocks noGrp="1"/>
          </p:cNvSpPr>
          <p:nvPr>
            <p:ph sz="quarter" idx="4"/>
          </p:nvPr>
        </p:nvSpPr>
        <p:spPr>
          <a:xfrm>
            <a:off x="3094585" y="3742267"/>
            <a:ext cx="2392351" cy="4953000"/>
          </a:xfrm>
        </p:spPr>
        <p:txBody>
          <a:bodyPr rtlCol="0">
            <a:normAutofit/>
          </a:bodyPr>
          <a:lstStyle>
            <a:lvl1pPr>
              <a:defRPr sz="2889"/>
            </a:lvl1pPr>
            <a:lvl2pPr>
              <a:defRPr sz="2600"/>
            </a:lvl2pPr>
            <a:lvl3pPr>
              <a:defRPr sz="2311"/>
            </a:lvl3pPr>
            <a:lvl4pPr>
              <a:defRPr sz="2022"/>
            </a:lvl4pPr>
            <a:lvl5pPr>
              <a:defRPr sz="2022"/>
            </a:lvl5pPr>
            <a:lvl6pPr>
              <a:defRPr sz="2022"/>
            </a:lvl6pPr>
            <a:lvl7pPr>
              <a:defRPr sz="2022"/>
            </a:lvl7pPr>
            <a:lvl8pPr>
              <a:defRPr sz="2022"/>
            </a:lvl8pPr>
            <a:lvl9pPr>
              <a:defRPr sz="2022"/>
            </a:lvl9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8" name="Espaço reservado para rodapé 7"/>
          <p:cNvSpPr>
            <a:spLocks noGrp="1"/>
          </p:cNvSpPr>
          <p:nvPr>
            <p:ph type="ftr" sz="quarter" idx="11"/>
          </p:nvPr>
        </p:nvSpPr>
        <p:spPr/>
        <p:txBody>
          <a:bodyPr rtlCol="0"/>
          <a:lstStyle/>
          <a:p>
            <a:pPr rtl="0"/>
            <a:r>
              <a:rPr lang="pt-BR" dirty="0"/>
              <a:t>Adicionar um rodapé</a:t>
            </a:r>
          </a:p>
        </p:txBody>
      </p:sp>
      <p:sp>
        <p:nvSpPr>
          <p:cNvPr id="7" name="Espaço reservado para data 6"/>
          <p:cNvSpPr>
            <a:spLocks noGrp="1"/>
          </p:cNvSpPr>
          <p:nvPr>
            <p:ph type="dt" sz="half" idx="10"/>
          </p:nvPr>
        </p:nvSpPr>
        <p:spPr/>
        <p:txBody>
          <a:bodyPr rtlCol="0"/>
          <a:lstStyle/>
          <a:p>
            <a:pPr rtl="0"/>
            <a:fld id="{3A4809E4-B112-4479-8689-110C10E47941}" type="datetime1">
              <a:rPr lang="pt-BR" smtClean="0"/>
              <a:t>06/05/2024</a:t>
            </a:fld>
            <a:endParaRPr lang="pt-BR" dirty="0"/>
          </a:p>
        </p:txBody>
      </p:sp>
      <p:sp>
        <p:nvSpPr>
          <p:cNvPr id="9" name="Espaço reservado para o número do slide 8"/>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4" name="Espaço reservado para rodapé 3"/>
          <p:cNvSpPr>
            <a:spLocks noGrp="1"/>
          </p:cNvSpPr>
          <p:nvPr>
            <p:ph type="ftr" sz="quarter" idx="11"/>
          </p:nvPr>
        </p:nvSpPr>
        <p:spPr/>
        <p:txBody>
          <a:bodyPr rtlCol="0"/>
          <a:lstStyle/>
          <a:p>
            <a:pPr rtl="0"/>
            <a:r>
              <a:rPr lang="pt-BR" dirty="0"/>
              <a:t>Adicionar um rodapé</a:t>
            </a:r>
          </a:p>
        </p:txBody>
      </p:sp>
      <p:sp>
        <p:nvSpPr>
          <p:cNvPr id="3" name="Espaço reservado para data 2"/>
          <p:cNvSpPr>
            <a:spLocks noGrp="1"/>
          </p:cNvSpPr>
          <p:nvPr>
            <p:ph type="dt" sz="half" idx="10"/>
          </p:nvPr>
        </p:nvSpPr>
        <p:spPr/>
        <p:txBody>
          <a:bodyPr rtlCol="0"/>
          <a:lstStyle/>
          <a:p>
            <a:pPr rtl="0"/>
            <a:fld id="{E8CAD634-DE19-47CB-97EC-0132A46FC70C}" type="datetime1">
              <a:rPr lang="pt-BR" smtClean="0"/>
              <a:t>06/05/2024</a:t>
            </a:fld>
            <a:endParaRPr lang="pt-BR" dirty="0"/>
          </a:p>
        </p:txBody>
      </p:sp>
      <p:sp>
        <p:nvSpPr>
          <p:cNvPr id="5" name="Espaço reservado para o número do slide 4"/>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rtlCol="0"/>
          <a:lstStyle/>
          <a:p>
            <a:pPr rtl="0"/>
            <a:r>
              <a:rPr lang="pt-BR" dirty="0"/>
              <a:t>Adicionar um rodapé</a:t>
            </a:r>
          </a:p>
        </p:txBody>
      </p:sp>
      <p:sp>
        <p:nvSpPr>
          <p:cNvPr id="2" name="Espaço reservado para data 1"/>
          <p:cNvSpPr>
            <a:spLocks noGrp="1"/>
          </p:cNvSpPr>
          <p:nvPr>
            <p:ph type="dt" sz="half" idx="10"/>
          </p:nvPr>
        </p:nvSpPr>
        <p:spPr/>
        <p:txBody>
          <a:bodyPr rtlCol="0"/>
          <a:lstStyle/>
          <a:p>
            <a:pPr rtl="0"/>
            <a:fld id="{82CADEF9-CDF5-45B7-9A07-B919418F5DCD}" type="datetime1">
              <a:rPr lang="pt-BR" smtClean="0"/>
              <a:t>06/05/2024</a:t>
            </a:fld>
            <a:endParaRPr lang="pt-BR" dirty="0"/>
          </a:p>
        </p:txBody>
      </p:sp>
      <p:sp>
        <p:nvSpPr>
          <p:cNvPr id="4" name="Espaço reservado para o número do slide 3"/>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99338" y="770467"/>
            <a:ext cx="2315178" cy="2201333"/>
          </a:xfrm>
        </p:spPr>
        <p:txBody>
          <a:bodyPr rtlCol="0" anchor="b">
            <a:normAutofit/>
          </a:bodyPr>
          <a:lstStyle>
            <a:lvl1pPr algn="l">
              <a:defRPr sz="5200" b="1"/>
            </a:lvl1pPr>
          </a:lstStyle>
          <a:p>
            <a:pPr rtl="0"/>
            <a:r>
              <a:rPr lang="pt-BR"/>
              <a:t>Clique para editar o título Mestre</a:t>
            </a:r>
            <a:endParaRPr lang="pt-BR" dirty="0"/>
          </a:p>
        </p:txBody>
      </p:sp>
      <p:sp>
        <p:nvSpPr>
          <p:cNvPr id="3" name="Espaço reservado para conteúdo 2"/>
          <p:cNvSpPr>
            <a:spLocks noGrp="1"/>
          </p:cNvSpPr>
          <p:nvPr>
            <p:ph idx="1"/>
          </p:nvPr>
        </p:nvSpPr>
        <p:spPr>
          <a:xfrm>
            <a:off x="3300379" y="770467"/>
            <a:ext cx="3301272" cy="7924800"/>
          </a:xfrm>
        </p:spPr>
        <p:txBody>
          <a:bodyPr rtlCol="0">
            <a:normAutofit/>
          </a:bodyPr>
          <a:lstStyle>
            <a:lvl1pPr>
              <a:defRPr sz="2889"/>
            </a:lvl1pPr>
            <a:lvl2pPr>
              <a:defRPr sz="2600"/>
            </a:lvl2pPr>
            <a:lvl3pPr>
              <a:defRPr sz="2311"/>
            </a:lvl3pPr>
            <a:lvl4pPr>
              <a:defRPr sz="2022"/>
            </a:lvl4pPr>
            <a:lvl5pPr>
              <a:defRPr sz="2022"/>
            </a:lvl5pPr>
            <a:lvl6pPr>
              <a:defRPr sz="2022"/>
            </a:lvl6pPr>
            <a:lvl7pPr>
              <a:defRPr sz="2022"/>
            </a:lvl7pPr>
            <a:lvl8pPr>
              <a:defRPr sz="2022"/>
            </a:lvl8pPr>
            <a:lvl9pPr>
              <a:defRPr sz="2022"/>
            </a:lvl9pPr>
          </a:lstStyle>
          <a:p>
            <a:pPr lvl="0" rtl="0"/>
            <a:r>
              <a:rPr lang="pt-BR"/>
              <a:t>Editar estilos de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texto 3"/>
          <p:cNvSpPr>
            <a:spLocks noGrp="1"/>
          </p:cNvSpPr>
          <p:nvPr>
            <p:ph type="body" sz="half" idx="2"/>
          </p:nvPr>
        </p:nvSpPr>
        <p:spPr>
          <a:xfrm>
            <a:off x="599338" y="3191934"/>
            <a:ext cx="2315178" cy="5503333"/>
          </a:xfrm>
        </p:spPr>
        <p:txBody>
          <a:bodyPr rtlCol="0">
            <a:normAutofit/>
          </a:bodyPr>
          <a:lstStyle>
            <a:lvl1pPr marL="0" indent="0">
              <a:lnSpc>
                <a:spcPct val="110000"/>
              </a:lnSpc>
              <a:spcBef>
                <a:spcPts val="867"/>
              </a:spcBef>
              <a:buNone/>
              <a:defRPr sz="2600">
                <a:solidFill>
                  <a:schemeClr val="tx1">
                    <a:lumMod val="65000"/>
                    <a:lumOff val="35000"/>
                  </a:schemeClr>
                </a:solidFill>
              </a:defRPr>
            </a:lvl1pPr>
            <a:lvl2pPr marL="660380" indent="0">
              <a:buNone/>
              <a:defRPr sz="1733"/>
            </a:lvl2pPr>
            <a:lvl3pPr marL="1320759" indent="0">
              <a:buNone/>
              <a:defRPr sz="1444"/>
            </a:lvl3pPr>
            <a:lvl4pPr marL="1981139" indent="0">
              <a:buNone/>
              <a:defRPr sz="1300"/>
            </a:lvl4pPr>
            <a:lvl5pPr marL="2641519" indent="0">
              <a:buNone/>
              <a:defRPr sz="1300"/>
            </a:lvl5pPr>
            <a:lvl6pPr marL="3301898" indent="0">
              <a:buNone/>
              <a:defRPr sz="1300"/>
            </a:lvl6pPr>
            <a:lvl7pPr marL="3962278" indent="0">
              <a:buNone/>
              <a:defRPr sz="1300"/>
            </a:lvl7pPr>
            <a:lvl8pPr marL="4622658" indent="0">
              <a:buNone/>
              <a:defRPr sz="1300"/>
            </a:lvl8pPr>
            <a:lvl9pPr marL="5283037" indent="0">
              <a:buNone/>
              <a:defRPr sz="1300"/>
            </a:lvl9pPr>
          </a:lstStyle>
          <a:p>
            <a:pPr lvl="0" rtl="0"/>
            <a:r>
              <a:rPr lang="pt-BR"/>
              <a:t>Editar estilos de texto Mestre</a:t>
            </a:r>
          </a:p>
        </p:txBody>
      </p:sp>
      <p:sp>
        <p:nvSpPr>
          <p:cNvPr id="6" name="Espaço reservado para rodapé 5"/>
          <p:cNvSpPr>
            <a:spLocks noGrp="1"/>
          </p:cNvSpPr>
          <p:nvPr>
            <p:ph type="ftr" sz="quarter" idx="11"/>
          </p:nvPr>
        </p:nvSpPr>
        <p:spPr/>
        <p:txBody>
          <a:bodyPr rtlCol="0"/>
          <a:lstStyle/>
          <a:p>
            <a:pPr rtl="0"/>
            <a:r>
              <a:rPr lang="pt-BR" dirty="0"/>
              <a:t>Adicionar um rodapé</a:t>
            </a:r>
          </a:p>
        </p:txBody>
      </p:sp>
      <p:sp>
        <p:nvSpPr>
          <p:cNvPr id="5" name="Espaço reservado para data 4"/>
          <p:cNvSpPr>
            <a:spLocks noGrp="1"/>
          </p:cNvSpPr>
          <p:nvPr>
            <p:ph type="dt" sz="half" idx="10"/>
          </p:nvPr>
        </p:nvSpPr>
        <p:spPr/>
        <p:txBody>
          <a:bodyPr rtlCol="0"/>
          <a:lstStyle/>
          <a:p>
            <a:pPr rtl="0"/>
            <a:fld id="{C38476C0-8285-4BB6-9CBF-B23779CB86FF}" type="datetime1">
              <a:rPr lang="pt-BR" smtClean="0"/>
              <a:t>06/05/2024</a:t>
            </a:fld>
            <a:endParaRPr lang="pt-BR" dirty="0"/>
          </a:p>
        </p:txBody>
      </p:sp>
      <p:sp>
        <p:nvSpPr>
          <p:cNvPr id="7" name="Espaço reservado para o número do slide 6"/>
          <p:cNvSpPr>
            <a:spLocks noGrp="1"/>
          </p:cNvSpPr>
          <p:nvPr>
            <p:ph type="sldNum" sz="quarter" idx="12"/>
          </p:nvPr>
        </p:nvSpPr>
        <p:spPr/>
        <p:txBody>
          <a:bodyPr rtlCol="0"/>
          <a:lstStyle/>
          <a:p>
            <a:pPr rtl="0"/>
            <a:fld id="{AAEAE4A8-A6E5-453E-B946-FB774B73F48C}" type="slidenum">
              <a:rPr lang="pt-BR" smtClean="0"/>
              <a:t>‹nº›</a:t>
            </a:fld>
            <a:endParaRPr lang="pt-BR" dirty="0"/>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99338" y="770467"/>
            <a:ext cx="2315178" cy="2201333"/>
          </a:xfrm>
        </p:spPr>
        <p:txBody>
          <a:bodyPr rtlCol="0" anchor="b">
            <a:noAutofit/>
          </a:bodyPr>
          <a:lstStyle>
            <a:lvl1pPr algn="l">
              <a:defRPr sz="5200" b="1"/>
            </a:lvl1pPr>
          </a:lstStyle>
          <a:p>
            <a:pPr rtl="0"/>
            <a:r>
              <a:rPr lang="pt-BR"/>
              <a:t>Clique para editar o título Mestre</a:t>
            </a:r>
            <a:endParaRPr lang="pt-BR" dirty="0"/>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3300379" y="770467"/>
            <a:ext cx="3252194" cy="8365067"/>
          </a:xfrm>
          <a:ln w="50800">
            <a:solidFill>
              <a:schemeClr val="tx1">
                <a:lumMod val="65000"/>
                <a:lumOff val="35000"/>
              </a:schemeClr>
            </a:solidFill>
            <a:miter lim="800000"/>
          </a:ln>
        </p:spPr>
        <p:txBody>
          <a:bodyPr rtlCol="0">
            <a:normAutofit/>
          </a:bodyPr>
          <a:lstStyle>
            <a:lvl1pPr marL="0" indent="0" algn="ctr">
              <a:buNone/>
              <a:defRPr sz="3467"/>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pPr rtl="0"/>
            <a:r>
              <a:rPr lang="pt-BR"/>
              <a:t>Clique no ícone para adicionar uma imagem</a:t>
            </a:r>
            <a:endParaRPr lang="pt-BR" dirty="0"/>
          </a:p>
        </p:txBody>
      </p:sp>
      <p:sp>
        <p:nvSpPr>
          <p:cNvPr id="4" name="Espaço reservado para texto 3"/>
          <p:cNvSpPr>
            <a:spLocks noGrp="1"/>
          </p:cNvSpPr>
          <p:nvPr>
            <p:ph type="body" sz="half" idx="2"/>
          </p:nvPr>
        </p:nvSpPr>
        <p:spPr>
          <a:xfrm>
            <a:off x="599338" y="3191934"/>
            <a:ext cx="2315178" cy="5503333"/>
          </a:xfrm>
        </p:spPr>
        <p:txBody>
          <a:bodyPr rtlCol="0">
            <a:normAutofit/>
          </a:bodyPr>
          <a:lstStyle>
            <a:lvl1pPr marL="0" indent="0">
              <a:lnSpc>
                <a:spcPct val="110000"/>
              </a:lnSpc>
              <a:spcBef>
                <a:spcPts val="867"/>
              </a:spcBef>
              <a:buNone/>
              <a:defRPr sz="2600"/>
            </a:lvl1pPr>
            <a:lvl2pPr marL="660380" indent="0">
              <a:buNone/>
              <a:defRPr sz="1733"/>
            </a:lvl2pPr>
            <a:lvl3pPr marL="1320759" indent="0">
              <a:buNone/>
              <a:defRPr sz="1444"/>
            </a:lvl3pPr>
            <a:lvl4pPr marL="1981139" indent="0">
              <a:buNone/>
              <a:defRPr sz="1300"/>
            </a:lvl4pPr>
            <a:lvl5pPr marL="2641519" indent="0">
              <a:buNone/>
              <a:defRPr sz="1300"/>
            </a:lvl5pPr>
            <a:lvl6pPr marL="3301898" indent="0">
              <a:buNone/>
              <a:defRPr sz="1300"/>
            </a:lvl6pPr>
            <a:lvl7pPr marL="3962278" indent="0">
              <a:buNone/>
              <a:defRPr sz="1300"/>
            </a:lvl7pPr>
            <a:lvl8pPr marL="4622658" indent="0">
              <a:buNone/>
              <a:defRPr sz="1300"/>
            </a:lvl8pPr>
            <a:lvl9pPr marL="5283037" indent="0">
              <a:buNone/>
              <a:defRPr sz="1300"/>
            </a:lvl9pPr>
          </a:lstStyle>
          <a:p>
            <a:pPr lvl="0" rtl="0"/>
            <a:r>
              <a:rPr lang="pt-BR"/>
              <a:t>Editar estilos de texto Mestre</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599338" y="770467"/>
            <a:ext cx="4887598" cy="1540933"/>
          </a:xfrm>
          <a:prstGeom prst="rect">
            <a:avLst/>
          </a:prstGeom>
        </p:spPr>
        <p:txBody>
          <a:bodyPr vert="horz" lIns="91440" tIns="45720" rIns="91440" bIns="45720" rtlCol="0" anchor="b">
            <a:normAutofit/>
          </a:bodyPr>
          <a:lstStyle/>
          <a:p>
            <a:pPr rtl="0"/>
            <a:r>
              <a:rPr lang="pt-BR" dirty="0"/>
              <a:t>Clique para editar o título Mestre</a:t>
            </a:r>
          </a:p>
        </p:txBody>
      </p:sp>
      <p:sp>
        <p:nvSpPr>
          <p:cNvPr id="3" name="Espaço reservado para texto 2"/>
          <p:cNvSpPr>
            <a:spLocks noGrp="1"/>
          </p:cNvSpPr>
          <p:nvPr>
            <p:ph type="body" idx="1"/>
          </p:nvPr>
        </p:nvSpPr>
        <p:spPr>
          <a:xfrm>
            <a:off x="599338" y="2641600"/>
            <a:ext cx="4887598" cy="6053667"/>
          </a:xfrm>
          <a:prstGeom prst="rect">
            <a:avLst/>
          </a:prstGeom>
        </p:spPr>
        <p:txBody>
          <a:bodyPr vert="horz" lIns="91440" tIns="45720" rIns="91440" bIns="45720" rtlCol="0">
            <a:normAutofit/>
          </a:bodyPr>
          <a:lstStyle/>
          <a:p>
            <a:pPr lvl="0" rtl="0"/>
            <a:r>
              <a:rPr lang="pt-BR" dirty="0"/>
              <a:t>Clique para editar o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p:txBody>
      </p:sp>
      <p:sp>
        <p:nvSpPr>
          <p:cNvPr id="5" name="Espaço reservado para rodapé 4"/>
          <p:cNvSpPr>
            <a:spLocks noGrp="1"/>
          </p:cNvSpPr>
          <p:nvPr>
            <p:ph type="ftr" sz="quarter" idx="3"/>
          </p:nvPr>
        </p:nvSpPr>
        <p:spPr>
          <a:xfrm>
            <a:off x="599339" y="8890942"/>
            <a:ext cx="3180690" cy="394404"/>
          </a:xfrm>
          <a:prstGeom prst="rect">
            <a:avLst/>
          </a:prstGeom>
        </p:spPr>
        <p:txBody>
          <a:bodyPr vert="horz" lIns="91440" tIns="45720" rIns="91440" bIns="45720" rtlCol="0" anchor="ctr"/>
          <a:lstStyle>
            <a:lvl1pPr algn="l">
              <a:defRPr sz="1733">
                <a:solidFill>
                  <a:schemeClr val="tx1">
                    <a:lumMod val="65000"/>
                    <a:lumOff val="35000"/>
                  </a:schemeClr>
                </a:solidFill>
              </a:defRPr>
            </a:lvl1pPr>
          </a:lstStyle>
          <a:p>
            <a:pPr rtl="0"/>
            <a:r>
              <a:rPr lang="pt-BR" dirty="0"/>
              <a:t>Adicionar um rodapé</a:t>
            </a:r>
          </a:p>
        </p:txBody>
      </p:sp>
      <p:sp>
        <p:nvSpPr>
          <p:cNvPr id="4" name="Espaço reservado para data 3"/>
          <p:cNvSpPr>
            <a:spLocks noGrp="1"/>
          </p:cNvSpPr>
          <p:nvPr>
            <p:ph type="dt" sz="half" idx="2"/>
          </p:nvPr>
        </p:nvSpPr>
        <p:spPr>
          <a:xfrm>
            <a:off x="3900610" y="8890942"/>
            <a:ext cx="771726" cy="394404"/>
          </a:xfrm>
          <a:prstGeom prst="rect">
            <a:avLst/>
          </a:prstGeom>
        </p:spPr>
        <p:txBody>
          <a:bodyPr vert="horz" lIns="91440" tIns="45720" rIns="91440" bIns="45720" rtlCol="0" anchor="ctr"/>
          <a:lstStyle>
            <a:lvl1pPr algn="r">
              <a:defRPr sz="1733">
                <a:solidFill>
                  <a:schemeClr val="tx1">
                    <a:lumMod val="65000"/>
                    <a:lumOff val="35000"/>
                  </a:schemeClr>
                </a:solidFill>
              </a:defRPr>
            </a:lvl1pPr>
          </a:lstStyle>
          <a:p>
            <a:pPr rtl="0"/>
            <a:fld id="{217F9E02-120C-4ADB-9177-C70530F1F4D1}" type="datetime1">
              <a:rPr lang="pt-BR" smtClean="0"/>
              <a:t>06/05/2024</a:t>
            </a:fld>
            <a:endParaRPr lang="pt-BR" dirty="0"/>
          </a:p>
        </p:txBody>
      </p:sp>
      <p:sp>
        <p:nvSpPr>
          <p:cNvPr id="6" name="Espaço reservado para o número do slide 5"/>
          <p:cNvSpPr>
            <a:spLocks noGrp="1"/>
          </p:cNvSpPr>
          <p:nvPr>
            <p:ph type="sldNum" sz="quarter" idx="4"/>
          </p:nvPr>
        </p:nvSpPr>
        <p:spPr>
          <a:xfrm>
            <a:off x="4800957" y="8890942"/>
            <a:ext cx="685979" cy="394404"/>
          </a:xfrm>
          <a:prstGeom prst="rect">
            <a:avLst/>
          </a:prstGeom>
        </p:spPr>
        <p:txBody>
          <a:bodyPr vert="horz" lIns="91440" tIns="45720" rIns="91440" bIns="45720" rtlCol="0" anchor="ctr"/>
          <a:lstStyle>
            <a:lvl1pPr algn="r">
              <a:defRPr sz="1733">
                <a:solidFill>
                  <a:schemeClr val="tx1">
                    <a:lumMod val="65000"/>
                    <a:lumOff val="35000"/>
                  </a:schemeClr>
                </a:solidFill>
              </a:defRPr>
            </a:lvl1pPr>
          </a:lstStyle>
          <a:p>
            <a:pPr rtl="0"/>
            <a:fld id="{AAEAE4A8-A6E5-453E-B946-FB774B73F48C}" type="slidenum">
              <a:rPr lang="pt-BR" smtClean="0"/>
              <a:pPr rtl="0"/>
              <a:t>‹nº›</a:t>
            </a:fld>
            <a:endParaRPr lang="pt-BR" dirty="0"/>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320759" rtl="0" eaLnBrk="1" latinLnBrk="0" hangingPunct="1">
        <a:lnSpc>
          <a:spcPct val="80000"/>
        </a:lnSpc>
        <a:spcBef>
          <a:spcPct val="0"/>
        </a:spcBef>
        <a:buNone/>
        <a:defRPr sz="5200" b="1" kern="1200">
          <a:solidFill>
            <a:schemeClr val="accent1">
              <a:lumMod val="75000"/>
            </a:schemeClr>
          </a:solidFill>
          <a:latin typeface="+mj-lt"/>
          <a:ea typeface="+mj-ea"/>
          <a:cs typeface="+mj-cs"/>
        </a:defRPr>
      </a:lvl1pPr>
    </p:titleStyle>
    <p:bodyStyle>
      <a:lvl1pPr marL="396228" indent="-330190" algn="l" defTabSz="1320759" rtl="0" eaLnBrk="1" latinLnBrk="0" hangingPunct="1">
        <a:lnSpc>
          <a:spcPct val="90000"/>
        </a:lnSpc>
        <a:spcBef>
          <a:spcPts val="2600"/>
        </a:spcBef>
        <a:buClr>
          <a:schemeClr val="tx1">
            <a:lumMod val="65000"/>
            <a:lumOff val="35000"/>
          </a:schemeClr>
        </a:buClr>
        <a:buSzPct val="80000"/>
        <a:buFont typeface="Arial" pitchFamily="34" charset="0"/>
        <a:buChar char="•"/>
        <a:defRPr sz="2889" kern="1200">
          <a:solidFill>
            <a:schemeClr val="tx1">
              <a:lumMod val="65000"/>
              <a:lumOff val="35000"/>
            </a:schemeClr>
          </a:solidFill>
          <a:latin typeface="+mn-lt"/>
          <a:ea typeface="+mn-ea"/>
          <a:cs typeface="+mn-cs"/>
        </a:defRPr>
      </a:lvl1pPr>
      <a:lvl2pPr marL="858494" indent="-330190" algn="l" defTabSz="1320759" rtl="0" eaLnBrk="1" latinLnBrk="0" hangingPunct="1">
        <a:lnSpc>
          <a:spcPct val="90000"/>
        </a:lnSpc>
        <a:spcBef>
          <a:spcPts val="1444"/>
        </a:spcBef>
        <a:buClr>
          <a:schemeClr val="tx1">
            <a:lumMod val="65000"/>
            <a:lumOff val="35000"/>
          </a:schemeClr>
        </a:buClr>
        <a:buSzPct val="80000"/>
        <a:buFont typeface="Arial" pitchFamily="34" charset="0"/>
        <a:buChar char="•"/>
        <a:defRPr sz="2600" kern="1200">
          <a:solidFill>
            <a:schemeClr val="tx1">
              <a:lumMod val="65000"/>
              <a:lumOff val="35000"/>
            </a:schemeClr>
          </a:solidFill>
          <a:latin typeface="+mn-lt"/>
          <a:ea typeface="+mn-ea"/>
          <a:cs typeface="+mn-cs"/>
        </a:defRPr>
      </a:lvl2pPr>
      <a:lvl3pPr marL="1122645" indent="-264152" algn="l" defTabSz="1320759" rtl="0" eaLnBrk="1" latinLnBrk="0" hangingPunct="1">
        <a:lnSpc>
          <a:spcPct val="90000"/>
        </a:lnSpc>
        <a:spcBef>
          <a:spcPts val="867"/>
        </a:spcBef>
        <a:buClr>
          <a:schemeClr val="tx1">
            <a:lumMod val="65000"/>
            <a:lumOff val="35000"/>
          </a:schemeClr>
        </a:buClr>
        <a:buSzPct val="80000"/>
        <a:buFont typeface="Arial" pitchFamily="34" charset="0"/>
        <a:buChar char="•"/>
        <a:defRPr sz="2311" kern="1200">
          <a:solidFill>
            <a:schemeClr val="tx1">
              <a:lumMod val="65000"/>
              <a:lumOff val="35000"/>
            </a:schemeClr>
          </a:solidFill>
          <a:latin typeface="+mn-lt"/>
          <a:ea typeface="+mn-ea"/>
          <a:cs typeface="+mn-cs"/>
        </a:defRPr>
      </a:lvl3pPr>
      <a:lvl4pPr marL="1386797" indent="-264152" algn="l" defTabSz="1320759" rtl="0" eaLnBrk="1" latinLnBrk="0" hangingPunct="1">
        <a:lnSpc>
          <a:spcPct val="90000"/>
        </a:lnSpc>
        <a:spcBef>
          <a:spcPts val="867"/>
        </a:spcBef>
        <a:buClr>
          <a:schemeClr val="tx1">
            <a:lumMod val="65000"/>
            <a:lumOff val="35000"/>
          </a:schemeClr>
        </a:buClr>
        <a:buSzPct val="80000"/>
        <a:buFont typeface="Arial" pitchFamily="34" charset="0"/>
        <a:buChar char="•"/>
        <a:defRPr sz="2022" kern="1200">
          <a:solidFill>
            <a:schemeClr val="tx1">
              <a:lumMod val="65000"/>
              <a:lumOff val="35000"/>
            </a:schemeClr>
          </a:solidFill>
          <a:latin typeface="+mn-lt"/>
          <a:ea typeface="+mn-ea"/>
          <a:cs typeface="+mn-cs"/>
        </a:defRPr>
      </a:lvl4pPr>
      <a:lvl5pPr marL="1584911" indent="-198114" algn="l" defTabSz="1320759" rtl="0" eaLnBrk="1" latinLnBrk="0" hangingPunct="1">
        <a:lnSpc>
          <a:spcPct val="90000"/>
        </a:lnSpc>
        <a:spcBef>
          <a:spcPts val="867"/>
        </a:spcBef>
        <a:buClr>
          <a:schemeClr val="tx1">
            <a:lumMod val="65000"/>
            <a:lumOff val="35000"/>
          </a:schemeClr>
        </a:buClr>
        <a:buSzPct val="80000"/>
        <a:buFont typeface="Arial" pitchFamily="34" charset="0"/>
        <a:buChar char="•"/>
        <a:defRPr sz="2022" kern="1200">
          <a:solidFill>
            <a:schemeClr val="tx1">
              <a:lumMod val="65000"/>
              <a:lumOff val="35000"/>
            </a:schemeClr>
          </a:solidFill>
          <a:latin typeface="+mn-lt"/>
          <a:ea typeface="+mn-ea"/>
          <a:cs typeface="+mn-cs"/>
        </a:defRPr>
      </a:lvl5pPr>
      <a:lvl6pPr marL="1783025" indent="-198114" algn="l" defTabSz="1320759" rtl="0" eaLnBrk="1" latinLnBrk="0" hangingPunct="1">
        <a:spcBef>
          <a:spcPts val="867"/>
        </a:spcBef>
        <a:buSzPct val="80000"/>
        <a:buFont typeface="Arial" pitchFamily="34" charset="0"/>
        <a:buChar char="•"/>
        <a:defRPr sz="2022" kern="1200">
          <a:solidFill>
            <a:schemeClr val="tx1">
              <a:lumMod val="65000"/>
              <a:lumOff val="35000"/>
            </a:schemeClr>
          </a:solidFill>
          <a:latin typeface="+mn-lt"/>
          <a:ea typeface="+mn-ea"/>
          <a:cs typeface="+mn-cs"/>
        </a:defRPr>
      </a:lvl6pPr>
      <a:lvl7pPr marL="1981139" indent="-198114" algn="l" defTabSz="1320759" rtl="0" eaLnBrk="1" latinLnBrk="0" hangingPunct="1">
        <a:spcBef>
          <a:spcPts val="867"/>
        </a:spcBef>
        <a:buSzPct val="80000"/>
        <a:buFont typeface="Arial" pitchFamily="34" charset="0"/>
        <a:buChar char="•"/>
        <a:defRPr sz="2022" kern="1200">
          <a:solidFill>
            <a:schemeClr val="tx1">
              <a:lumMod val="65000"/>
              <a:lumOff val="35000"/>
            </a:schemeClr>
          </a:solidFill>
          <a:latin typeface="+mn-lt"/>
          <a:ea typeface="+mn-ea"/>
          <a:cs typeface="+mn-cs"/>
        </a:defRPr>
      </a:lvl7pPr>
      <a:lvl8pPr marL="2179253" indent="-198114" algn="l" defTabSz="1320759" rtl="0" eaLnBrk="1" latinLnBrk="0" hangingPunct="1">
        <a:spcBef>
          <a:spcPts val="867"/>
        </a:spcBef>
        <a:buSzPct val="80000"/>
        <a:buFont typeface="Arial" pitchFamily="34" charset="0"/>
        <a:buChar char="•"/>
        <a:defRPr sz="2022" kern="1200">
          <a:solidFill>
            <a:schemeClr val="tx1">
              <a:lumMod val="65000"/>
              <a:lumOff val="35000"/>
            </a:schemeClr>
          </a:solidFill>
          <a:latin typeface="+mn-lt"/>
          <a:ea typeface="+mn-ea"/>
          <a:cs typeface="+mn-cs"/>
        </a:defRPr>
      </a:lvl8pPr>
      <a:lvl9pPr marL="2377367" indent="-198114" algn="l" defTabSz="1320759" rtl="0" eaLnBrk="1" latinLnBrk="0" hangingPunct="1">
        <a:spcBef>
          <a:spcPts val="867"/>
        </a:spcBef>
        <a:buSzPct val="80000"/>
        <a:buFont typeface="Arial" pitchFamily="34" charset="0"/>
        <a:buChar char="•"/>
        <a:defRPr sz="2022" kern="1200">
          <a:solidFill>
            <a:schemeClr val="tx1">
              <a:lumMod val="65000"/>
              <a:lumOff val="35000"/>
            </a:schemeClr>
          </a:solidFill>
          <a:latin typeface="+mn-lt"/>
          <a:ea typeface="+mn-ea"/>
          <a:cs typeface="+mn-cs"/>
        </a:defRPr>
      </a:lvl9pPr>
    </p:bodyStyle>
    <p:otherStyle>
      <a:defPPr>
        <a:defRPr/>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0" userDrawn="1">
          <p15:clr>
            <a:srgbClr val="F26B43"/>
          </p15:clr>
        </p15:guide>
        <p15:guide id="2" orient="horz"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7100" y="3872880"/>
            <a:ext cx="6829253" cy="1584176"/>
          </a:xfrm>
        </p:spPr>
        <p:txBody>
          <a:bodyPr rtlCol="0">
            <a:noAutofit/>
          </a:bodyPr>
          <a:lstStyle/>
          <a:p>
            <a:pPr algn="ctr">
              <a:lnSpc>
                <a:spcPct val="120000"/>
              </a:lnSpc>
              <a:spcBef>
                <a:spcPct val="0"/>
              </a:spcBef>
            </a:pPr>
            <a:r>
              <a:rPr lang="pt-BR" sz="3600" b="1" dirty="0">
                <a:solidFill>
                  <a:schemeClr val="tx1"/>
                </a:solidFill>
                <a:latin typeface="Arial" panose="020B0604020202020204" pitchFamily="34" charset="0"/>
                <a:ea typeface="+mj-ea"/>
                <a:cs typeface="Arial" panose="020B0604020202020204" pitchFamily="34" charset="0"/>
              </a:rPr>
              <a:t>Solidarity Paws </a:t>
            </a:r>
          </a:p>
        </p:txBody>
      </p:sp>
      <p:sp>
        <p:nvSpPr>
          <p:cNvPr id="4" name="Subtítulo 2">
            <a:extLst>
              <a:ext uri="{FF2B5EF4-FFF2-40B4-BE49-F238E27FC236}">
                <a16:creationId xmlns:a16="http://schemas.microsoft.com/office/drawing/2014/main" id="{0AEF828A-FAB9-4B0C-A943-C4CE5D943F36}"/>
              </a:ext>
            </a:extLst>
          </p:cNvPr>
          <p:cNvSpPr txBox="1">
            <a:spLocks/>
          </p:cNvSpPr>
          <p:nvPr/>
        </p:nvSpPr>
        <p:spPr>
          <a:xfrm>
            <a:off x="0" y="6541621"/>
            <a:ext cx="6311374" cy="1872208"/>
          </a:xfrm>
          <a:prstGeom prst="rect">
            <a:avLst/>
          </a:prstGeom>
        </p:spPr>
        <p:txBody>
          <a:bodyPr vert="horz" lIns="91440" tIns="45720" rIns="91440" bIns="45720" rtlCol="0">
            <a:normAutofit fontScale="92500"/>
          </a:bodyPr>
          <a:lstStyle>
            <a:lvl1pPr marL="0" indent="0" algn="l" defTabSz="1320759" rtl="0" eaLnBrk="1" latinLnBrk="0" hangingPunct="1">
              <a:lnSpc>
                <a:spcPct val="90000"/>
              </a:lnSpc>
              <a:spcBef>
                <a:spcPts val="867"/>
              </a:spcBef>
              <a:buClr>
                <a:schemeClr val="tx1">
                  <a:lumMod val="65000"/>
                  <a:lumOff val="35000"/>
                </a:schemeClr>
              </a:buClr>
              <a:buSzPct val="80000"/>
              <a:buFont typeface="Arial" pitchFamily="34" charset="0"/>
              <a:buNone/>
              <a:defRPr sz="3467" kern="1200">
                <a:solidFill>
                  <a:schemeClr val="tx1">
                    <a:lumMod val="65000"/>
                    <a:lumOff val="35000"/>
                  </a:schemeClr>
                </a:solidFill>
                <a:latin typeface="+mn-lt"/>
                <a:ea typeface="+mn-ea"/>
                <a:cs typeface="+mn-cs"/>
              </a:defRPr>
            </a:lvl1pPr>
            <a:lvl2pPr marL="660380" indent="0" algn="ctr" defTabSz="1320759" rtl="0" eaLnBrk="1" latinLnBrk="0" hangingPunct="1">
              <a:lnSpc>
                <a:spcPct val="90000"/>
              </a:lnSpc>
              <a:spcBef>
                <a:spcPts val="1444"/>
              </a:spcBef>
              <a:buClr>
                <a:schemeClr val="tx1">
                  <a:lumMod val="65000"/>
                  <a:lumOff val="35000"/>
                </a:schemeClr>
              </a:buClr>
              <a:buSzPct val="80000"/>
              <a:buFont typeface="Arial" pitchFamily="34" charset="0"/>
              <a:buNone/>
              <a:defRPr sz="2600" kern="1200">
                <a:solidFill>
                  <a:schemeClr val="tx1">
                    <a:tint val="75000"/>
                  </a:schemeClr>
                </a:solidFill>
                <a:latin typeface="+mn-lt"/>
                <a:ea typeface="+mn-ea"/>
                <a:cs typeface="+mn-cs"/>
              </a:defRPr>
            </a:lvl2pPr>
            <a:lvl3pPr marL="1320759" indent="0" algn="ctr" defTabSz="1320759" rtl="0" eaLnBrk="1" latinLnBrk="0" hangingPunct="1">
              <a:lnSpc>
                <a:spcPct val="90000"/>
              </a:lnSpc>
              <a:spcBef>
                <a:spcPts val="867"/>
              </a:spcBef>
              <a:buClr>
                <a:schemeClr val="tx1">
                  <a:lumMod val="65000"/>
                  <a:lumOff val="35000"/>
                </a:schemeClr>
              </a:buClr>
              <a:buSzPct val="80000"/>
              <a:buFont typeface="Arial" pitchFamily="34" charset="0"/>
              <a:buNone/>
              <a:defRPr sz="2311" kern="1200">
                <a:solidFill>
                  <a:schemeClr val="tx1">
                    <a:tint val="75000"/>
                  </a:schemeClr>
                </a:solidFill>
                <a:latin typeface="+mn-lt"/>
                <a:ea typeface="+mn-ea"/>
                <a:cs typeface="+mn-cs"/>
              </a:defRPr>
            </a:lvl3pPr>
            <a:lvl4pPr marL="1981139" indent="0" algn="ctr" defTabSz="1320759" rtl="0" eaLnBrk="1" latinLnBrk="0" hangingPunct="1">
              <a:lnSpc>
                <a:spcPct val="90000"/>
              </a:lnSpc>
              <a:spcBef>
                <a:spcPts val="867"/>
              </a:spcBef>
              <a:buClr>
                <a:schemeClr val="tx1">
                  <a:lumMod val="65000"/>
                  <a:lumOff val="35000"/>
                </a:schemeClr>
              </a:buClr>
              <a:buSzPct val="80000"/>
              <a:buFont typeface="Arial" pitchFamily="34" charset="0"/>
              <a:buNone/>
              <a:defRPr sz="2022" kern="1200">
                <a:solidFill>
                  <a:schemeClr val="tx1">
                    <a:tint val="75000"/>
                  </a:schemeClr>
                </a:solidFill>
                <a:latin typeface="+mn-lt"/>
                <a:ea typeface="+mn-ea"/>
                <a:cs typeface="+mn-cs"/>
              </a:defRPr>
            </a:lvl4pPr>
            <a:lvl5pPr marL="2641519" indent="0" algn="ctr" defTabSz="1320759" rtl="0" eaLnBrk="1" latinLnBrk="0" hangingPunct="1">
              <a:lnSpc>
                <a:spcPct val="90000"/>
              </a:lnSpc>
              <a:spcBef>
                <a:spcPts val="867"/>
              </a:spcBef>
              <a:buClr>
                <a:schemeClr val="tx1">
                  <a:lumMod val="65000"/>
                  <a:lumOff val="35000"/>
                </a:schemeClr>
              </a:buClr>
              <a:buSzPct val="80000"/>
              <a:buFont typeface="Arial" pitchFamily="34" charset="0"/>
              <a:buNone/>
              <a:defRPr sz="2022" kern="1200">
                <a:solidFill>
                  <a:schemeClr val="tx1">
                    <a:tint val="75000"/>
                  </a:schemeClr>
                </a:solidFill>
                <a:latin typeface="+mn-lt"/>
                <a:ea typeface="+mn-ea"/>
                <a:cs typeface="+mn-cs"/>
              </a:defRPr>
            </a:lvl5pPr>
            <a:lvl6pPr marL="3301898" indent="0" algn="ctr" defTabSz="1320759" rtl="0" eaLnBrk="1" latinLnBrk="0" hangingPunct="1">
              <a:spcBef>
                <a:spcPts val="867"/>
              </a:spcBef>
              <a:buSzPct val="80000"/>
              <a:buFont typeface="Arial" pitchFamily="34" charset="0"/>
              <a:buNone/>
              <a:defRPr sz="2022" kern="1200">
                <a:solidFill>
                  <a:schemeClr val="tx1">
                    <a:tint val="75000"/>
                  </a:schemeClr>
                </a:solidFill>
                <a:latin typeface="+mn-lt"/>
                <a:ea typeface="+mn-ea"/>
                <a:cs typeface="+mn-cs"/>
              </a:defRPr>
            </a:lvl6pPr>
            <a:lvl7pPr marL="3962278" indent="0" algn="ctr" defTabSz="1320759" rtl="0" eaLnBrk="1" latinLnBrk="0" hangingPunct="1">
              <a:spcBef>
                <a:spcPts val="867"/>
              </a:spcBef>
              <a:buSzPct val="80000"/>
              <a:buFont typeface="Arial" pitchFamily="34" charset="0"/>
              <a:buNone/>
              <a:defRPr sz="2022" kern="1200">
                <a:solidFill>
                  <a:schemeClr val="tx1">
                    <a:tint val="75000"/>
                  </a:schemeClr>
                </a:solidFill>
                <a:latin typeface="+mn-lt"/>
                <a:ea typeface="+mn-ea"/>
                <a:cs typeface="+mn-cs"/>
              </a:defRPr>
            </a:lvl7pPr>
            <a:lvl8pPr marL="4622658" indent="0" algn="ctr" defTabSz="1320759" rtl="0" eaLnBrk="1" latinLnBrk="0" hangingPunct="1">
              <a:spcBef>
                <a:spcPts val="867"/>
              </a:spcBef>
              <a:buSzPct val="80000"/>
              <a:buFont typeface="Arial" pitchFamily="34" charset="0"/>
              <a:buNone/>
              <a:defRPr sz="2022" kern="1200">
                <a:solidFill>
                  <a:schemeClr val="tx1">
                    <a:tint val="75000"/>
                  </a:schemeClr>
                </a:solidFill>
                <a:latin typeface="+mn-lt"/>
                <a:ea typeface="+mn-ea"/>
                <a:cs typeface="+mn-cs"/>
              </a:defRPr>
            </a:lvl8pPr>
            <a:lvl9pPr marL="5283037" indent="0" algn="ctr" defTabSz="1320759" rtl="0" eaLnBrk="1" latinLnBrk="0" hangingPunct="1">
              <a:spcBef>
                <a:spcPts val="867"/>
              </a:spcBef>
              <a:buSzPct val="80000"/>
              <a:buFont typeface="Arial" pitchFamily="34" charset="0"/>
              <a:buNone/>
              <a:defRPr sz="2022" kern="1200">
                <a:solidFill>
                  <a:schemeClr val="tx1">
                    <a:tint val="75000"/>
                  </a:schemeClr>
                </a:solidFill>
                <a:latin typeface="+mn-lt"/>
                <a:ea typeface="+mn-ea"/>
                <a:cs typeface="+mn-cs"/>
              </a:defRPr>
            </a:lvl9pPr>
          </a:lstStyle>
          <a:p>
            <a:pPr>
              <a:lnSpc>
                <a:spcPct val="120000"/>
              </a:lnSpc>
              <a:spcBef>
                <a:spcPct val="0"/>
              </a:spcBef>
            </a:pPr>
            <a:r>
              <a:rPr lang="pt-BR" sz="3200" b="1" dirty="0">
                <a:solidFill>
                  <a:schemeClr val="tx1"/>
                </a:solidFill>
                <a:latin typeface="Arial" panose="020B0604020202020204" pitchFamily="34" charset="0"/>
                <a:ea typeface="+mj-ea"/>
                <a:cs typeface="Arial" panose="020B0604020202020204" pitchFamily="34" charset="0"/>
              </a:rPr>
              <a:t>    Lucas Lima de Barros Lica</a:t>
            </a:r>
          </a:p>
          <a:p>
            <a:pPr>
              <a:lnSpc>
                <a:spcPct val="120000"/>
              </a:lnSpc>
              <a:spcBef>
                <a:spcPct val="0"/>
              </a:spcBef>
            </a:pPr>
            <a:r>
              <a:rPr lang="pt-BR" sz="3200" b="1" dirty="0">
                <a:solidFill>
                  <a:schemeClr val="tx1"/>
                </a:solidFill>
                <a:latin typeface="Arial" panose="020B0604020202020204" pitchFamily="34" charset="0"/>
                <a:ea typeface="+mj-ea"/>
                <a:cs typeface="Arial" panose="020B0604020202020204" pitchFamily="34" charset="0"/>
              </a:rPr>
              <a:t>    João Pedro Jesus dos Santos</a:t>
            </a:r>
          </a:p>
          <a:p>
            <a:pPr>
              <a:lnSpc>
                <a:spcPct val="120000"/>
              </a:lnSpc>
              <a:spcBef>
                <a:spcPct val="0"/>
              </a:spcBef>
            </a:pPr>
            <a:r>
              <a:rPr lang="pt-BR" sz="3200" b="1" dirty="0">
                <a:solidFill>
                  <a:schemeClr val="tx1"/>
                </a:solidFill>
                <a:latin typeface="Arial" panose="020B0604020202020204" pitchFamily="34" charset="0"/>
                <a:ea typeface="+mj-ea"/>
                <a:cs typeface="Arial" panose="020B0604020202020204" pitchFamily="34" charset="0"/>
              </a:rPr>
              <a:t>    João Vitor da Mota Nogueira</a:t>
            </a:r>
          </a:p>
          <a:p>
            <a:pPr>
              <a:lnSpc>
                <a:spcPct val="120000"/>
              </a:lnSpc>
              <a:spcBef>
                <a:spcPct val="0"/>
              </a:spcBef>
            </a:pPr>
            <a:endParaRPr lang="pt-BR" sz="3200" b="1" dirty="0">
              <a:solidFill>
                <a:schemeClr val="tx1"/>
              </a:solidFill>
              <a:latin typeface="Arial" panose="020B0604020202020204" pitchFamily="34" charset="0"/>
              <a:ea typeface="+mj-ea"/>
              <a:cs typeface="Arial" panose="020B0604020202020204" pitchFamily="34" charset="0"/>
            </a:endParaRPr>
          </a:p>
        </p:txBody>
      </p:sp>
      <p:pic>
        <p:nvPicPr>
          <p:cNvPr id="6" name="Imagem 5">
            <a:extLst>
              <a:ext uri="{FF2B5EF4-FFF2-40B4-BE49-F238E27FC236}">
                <a16:creationId xmlns:a16="http://schemas.microsoft.com/office/drawing/2014/main" id="{32E32DB6-31FB-4A90-8065-DE4753EB2885}"/>
              </a:ext>
            </a:extLst>
          </p:cNvPr>
          <p:cNvPicPr>
            <a:picLocks noChangeAspect="1"/>
          </p:cNvPicPr>
          <p:nvPr/>
        </p:nvPicPr>
        <p:blipFill>
          <a:blip r:embed="rId3"/>
          <a:stretch>
            <a:fillRect/>
          </a:stretch>
        </p:blipFill>
        <p:spPr>
          <a:xfrm>
            <a:off x="0" y="-15552"/>
            <a:ext cx="6858000" cy="1896519"/>
          </a:xfrm>
          <a:prstGeom prst="rect">
            <a:avLst/>
          </a:prstGeom>
        </p:spPr>
      </p:pic>
      <p:pic>
        <p:nvPicPr>
          <p:cNvPr id="7" name="Imagem 6">
            <a:extLst>
              <a:ext uri="{FF2B5EF4-FFF2-40B4-BE49-F238E27FC236}">
                <a16:creationId xmlns:a16="http://schemas.microsoft.com/office/drawing/2014/main" id="{0CE2D2D5-84D8-48B0-966A-6AFD4D64FAFD}"/>
              </a:ext>
            </a:extLst>
          </p:cNvPr>
          <p:cNvPicPr>
            <a:picLocks noChangeAspect="1"/>
          </p:cNvPicPr>
          <p:nvPr/>
        </p:nvPicPr>
        <p:blipFill>
          <a:blip r:embed="rId4"/>
          <a:stretch>
            <a:fillRect/>
          </a:stretch>
        </p:blipFill>
        <p:spPr>
          <a:xfrm>
            <a:off x="1844" y="8997315"/>
            <a:ext cx="6858000" cy="959117"/>
          </a:xfrm>
          <a:prstGeom prst="rect">
            <a:avLst/>
          </a:prstGeom>
        </p:spPr>
      </p:pic>
      <p:sp>
        <p:nvSpPr>
          <p:cNvPr id="9" name="CaixaDeTexto 8">
            <a:extLst>
              <a:ext uri="{FF2B5EF4-FFF2-40B4-BE49-F238E27FC236}">
                <a16:creationId xmlns:a16="http://schemas.microsoft.com/office/drawing/2014/main" id="{D12D7B4A-DAEE-458B-867E-B53EF366045D}"/>
              </a:ext>
            </a:extLst>
          </p:cNvPr>
          <p:cNvSpPr txBox="1"/>
          <p:nvPr/>
        </p:nvSpPr>
        <p:spPr>
          <a:xfrm>
            <a:off x="8353" y="1856656"/>
            <a:ext cx="6858000" cy="95410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pt-BR" sz="2800" b="1" dirty="0" err="1">
                <a:solidFill>
                  <a:schemeClr val="tx1"/>
                </a:solidFill>
                <a:latin typeface="Arial" panose="020B0604020202020204" pitchFamily="34" charset="0"/>
                <a:cs typeface="Arial" panose="020B0604020202020204" pitchFamily="34" charset="0"/>
              </a:rPr>
              <a:t>Etec</a:t>
            </a:r>
            <a:r>
              <a:rPr lang="pt-BR" sz="2800" b="1" dirty="0">
                <a:solidFill>
                  <a:schemeClr val="tx1"/>
                </a:solidFill>
                <a:latin typeface="Arial" panose="020B0604020202020204" pitchFamily="34" charset="0"/>
                <a:cs typeface="Arial" panose="020B0604020202020204" pitchFamily="34" charset="0"/>
              </a:rPr>
              <a:t> Dr. Geraldo José Rodrigues Alckmin</a:t>
            </a:r>
            <a:endParaRPr lang="pt-BR"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599338" y="770467"/>
            <a:ext cx="4887598" cy="798157"/>
          </a:xfrm>
        </p:spPr>
        <p:txBody>
          <a:bodyPr rtlCol="0">
            <a:normAutofit/>
          </a:bodyPr>
          <a:lstStyle/>
          <a:p>
            <a:pPr rtl="0"/>
            <a:r>
              <a:rPr lang="pt-BR" sz="2800" dirty="0">
                <a:solidFill>
                  <a:schemeClr val="tx1"/>
                </a:solidFill>
                <a:latin typeface="Arial" panose="020B0604020202020204" pitchFamily="34" charset="0"/>
                <a:cs typeface="Arial" panose="020B0604020202020204" pitchFamily="34" charset="0"/>
              </a:rPr>
              <a:t>INTRODUÇÃO</a:t>
            </a:r>
          </a:p>
        </p:txBody>
      </p:sp>
      <p:sp>
        <p:nvSpPr>
          <p:cNvPr id="2" name="Retângulo 1"/>
          <p:cNvSpPr/>
          <p:nvPr/>
        </p:nvSpPr>
        <p:spPr>
          <a:xfrm>
            <a:off x="476672" y="2144688"/>
            <a:ext cx="5637974" cy="6617196"/>
          </a:xfrm>
          <a:prstGeom prst="rect">
            <a:avLst/>
          </a:prstGeom>
        </p:spPr>
        <p:txBody>
          <a:bodyPr wrap="square">
            <a:spAutoFit/>
          </a:bodyPr>
          <a:lstStyle/>
          <a:p>
            <a:pPr algn="just"/>
            <a:r>
              <a:rPr lang="pt-BR" sz="2400" dirty="0"/>
              <a:t>	</a:t>
            </a:r>
            <a:r>
              <a:rPr lang="pt-BR" sz="2000" dirty="0"/>
              <a:t>Com os conhecimentos que foram adquiridos no decorrer do curso de Desenvolvimento de Sistemas nos último três anos, e, também com a ajuda de livros e recursos da internet conseguimos finalizar o site. Contudo fizemos um website que visa proporcionar um impacto positivo na vida dos animais através da conscientização da sociedade e da promoção de práticas responsáveis de cuidado animal.</a:t>
            </a:r>
          </a:p>
          <a:p>
            <a:pPr algn="just"/>
            <a:r>
              <a:rPr lang="pt-BR" sz="2000" dirty="0"/>
              <a:t>	 O presente trabalho, aborda uma iniciativa que adquirimos após uma longa e árdua pesquisa, observamos que nos últimos anos, organizações dedicadas à proteção animal, como o Instituto Caramelo, a Federação Brasileira dos Animais e diversas ONGs de Animais Selvagens, têm enfrentado desafios cada vez maiores em relação ao abandono e maus-tratos de animais, especialmente após o período da pandemia, que levou o agravamento da situação que já era delicada, essa circunstância promoveu a superlotação das ONGs.</a:t>
            </a:r>
          </a:p>
        </p:txBody>
      </p:sp>
    </p:spTree>
    <p:extLst>
      <p:ext uri="{BB962C8B-B14F-4D97-AF65-F5344CB8AC3E}">
        <p14:creationId xmlns:p14="http://schemas.microsoft.com/office/powerpoint/2010/main" val="1300214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76672" y="920552"/>
            <a:ext cx="5637974" cy="6863417"/>
          </a:xfrm>
          <a:prstGeom prst="rect">
            <a:avLst/>
          </a:prstGeom>
        </p:spPr>
        <p:txBody>
          <a:bodyPr wrap="square">
            <a:spAutoFit/>
          </a:bodyPr>
          <a:lstStyle/>
          <a:p>
            <a:pPr algn="just"/>
            <a:r>
              <a:rPr lang="pt-BR" sz="2000" dirty="0"/>
              <a:t>Com isso através de outras pesquisas que realizamos, percebemos que a uma falta na disseminação da informação relacionadas as instituições não governamentais.</a:t>
            </a:r>
          </a:p>
          <a:p>
            <a:pPr algn="just"/>
            <a:r>
              <a:rPr lang="pt-BR" sz="2000" dirty="0"/>
              <a:t>	Entretanto leva ao objetivo primordial da Solidarity Paws que é a conscientização das pessoas sobre as graves consequências do abandono de animais, e fornecer informações essenciais sobre campanhas de adoção, castração e apadrinhamento de animais em situação de vulnerabilidade. Além disso, o projeto busca estabelecer uma plataforma interativa que conecte ONGs, protetores independentes e indivíduos interessados em contribuir para a causa animal, facilitando a colaboração e o compartilhamento de recursos e conhecimentos.</a:t>
            </a:r>
          </a:p>
          <a:p>
            <a:pPr algn="just"/>
            <a:r>
              <a:rPr lang="pt-BR" sz="2000" dirty="0"/>
              <a:t>	Com esse projeto acreditamos que, com esforços coletivos e compromisso com a causa animal, podemos construir um futuro mais humano e solidário para nossos amigos de quatro patas.</a:t>
            </a:r>
          </a:p>
          <a:p>
            <a:pPr algn="just"/>
            <a:endParaRPr lang="pt-BR" sz="2000" dirty="0"/>
          </a:p>
        </p:txBody>
      </p:sp>
    </p:spTree>
    <p:extLst>
      <p:ext uri="{BB962C8B-B14F-4D97-AF65-F5344CB8AC3E}">
        <p14:creationId xmlns:p14="http://schemas.microsoft.com/office/powerpoint/2010/main" val="3299538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76672" y="890349"/>
            <a:ext cx="5760640" cy="523220"/>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OBJETIVO</a:t>
            </a:r>
          </a:p>
        </p:txBody>
      </p:sp>
      <p:sp>
        <p:nvSpPr>
          <p:cNvPr id="3" name="Retângulo 2"/>
          <p:cNvSpPr/>
          <p:nvPr/>
        </p:nvSpPr>
        <p:spPr>
          <a:xfrm>
            <a:off x="476672" y="2216696"/>
            <a:ext cx="5591844" cy="4524315"/>
          </a:xfrm>
          <a:prstGeom prst="rect">
            <a:avLst/>
          </a:prstGeom>
        </p:spPr>
        <p:txBody>
          <a:bodyPr wrap="square">
            <a:spAutoFit/>
          </a:bodyPr>
          <a:lstStyle/>
          <a:p>
            <a:r>
              <a:rPr lang="pt-BR" sz="2400" dirty="0">
                <a:latin typeface="Arial" panose="020B0604020202020204" pitchFamily="34" charset="0"/>
                <a:cs typeface="Arial" panose="020B0604020202020204" pitchFamily="34" charset="0"/>
              </a:rPr>
              <a:t>Objetivos gerais: </a:t>
            </a:r>
          </a:p>
          <a:p>
            <a:pPr marL="285750" indent="-285750">
              <a:buFont typeface="Arial" panose="020B0604020202020204" pitchFamily="34" charset="0"/>
              <a:buChar char="•"/>
            </a:pPr>
            <a:r>
              <a:rPr lang="pt-BR" sz="2400" dirty="0">
                <a:latin typeface="Arial" panose="020B0604020202020204" pitchFamily="34" charset="0"/>
                <a:cs typeface="Arial" panose="020B0604020202020204" pitchFamily="34" charset="0"/>
              </a:rPr>
              <a:t>Gerenciar e divulgar informações sobre as ONGs; </a:t>
            </a:r>
          </a:p>
          <a:p>
            <a:endParaRPr lang="pt-BR" sz="2400" dirty="0">
              <a:latin typeface="Arial" panose="020B0604020202020204" pitchFamily="34" charset="0"/>
              <a:cs typeface="Arial" panose="020B0604020202020204" pitchFamily="34" charset="0"/>
            </a:endParaRPr>
          </a:p>
          <a:p>
            <a:r>
              <a:rPr lang="pt-BR" sz="2400" dirty="0">
                <a:latin typeface="Arial" panose="020B0604020202020204" pitchFamily="34" charset="0"/>
                <a:cs typeface="Arial" panose="020B0604020202020204" pitchFamily="34" charset="0"/>
              </a:rPr>
              <a:t>Objetivo específico: </a:t>
            </a:r>
          </a:p>
          <a:p>
            <a:pPr marL="285750" indent="-285750">
              <a:buFont typeface="Arial" panose="020B0604020202020204" pitchFamily="34" charset="0"/>
              <a:buChar char="•"/>
            </a:pPr>
            <a:r>
              <a:rPr lang="pt-BR" sz="2400" dirty="0">
                <a:latin typeface="Arial" panose="020B0604020202020204" pitchFamily="34" charset="0"/>
                <a:cs typeface="Arial" panose="020B0604020202020204" pitchFamily="34" charset="0"/>
              </a:rPr>
              <a:t>Gerenciar os animais, as  ONGs e  usuários; </a:t>
            </a:r>
          </a:p>
          <a:p>
            <a:pPr marL="285750" indent="-285750">
              <a:buFont typeface="Arial" panose="020B0604020202020204" pitchFamily="34" charset="0"/>
              <a:buChar char="•"/>
            </a:pPr>
            <a:r>
              <a:rPr lang="pt-BR" sz="2400" dirty="0">
                <a:latin typeface="Arial" panose="020B0604020202020204" pitchFamily="34" charset="0"/>
                <a:cs typeface="Arial" panose="020B0604020202020204" pitchFamily="34" charset="0"/>
              </a:rPr>
              <a:t>Divulgar os animais resgatados por meio do site; </a:t>
            </a:r>
          </a:p>
          <a:p>
            <a:pPr marL="285750" indent="-285750">
              <a:buFont typeface="Arial" panose="020B0604020202020204" pitchFamily="34" charset="0"/>
              <a:buChar char="•"/>
            </a:pPr>
            <a:r>
              <a:rPr lang="pt-BR" sz="2400" dirty="0">
                <a:latin typeface="Arial" panose="020B0604020202020204" pitchFamily="34" charset="0"/>
                <a:cs typeface="Arial" panose="020B0604020202020204" pitchFamily="34" charset="0"/>
              </a:rPr>
              <a:t>Divulgar campanhas de adoção e apadrinhamento, por meio do site; </a:t>
            </a:r>
          </a:p>
          <a:p>
            <a:pPr marL="285750" indent="-285750">
              <a:buFont typeface="Arial" panose="020B0604020202020204" pitchFamily="34" charset="0"/>
              <a:buChar char="•"/>
            </a:pPr>
            <a:r>
              <a:rPr lang="pt-BR" sz="2400" dirty="0">
                <a:latin typeface="Arial" panose="020B0604020202020204" pitchFamily="34" charset="0"/>
                <a:cs typeface="Arial" panose="020B0604020202020204" pitchFamily="34" charset="0"/>
              </a:rPr>
              <a:t>Conscientizar os usuários.</a:t>
            </a:r>
          </a:p>
        </p:txBody>
      </p:sp>
    </p:spTree>
    <p:extLst>
      <p:ext uri="{BB962C8B-B14F-4D97-AF65-F5344CB8AC3E}">
        <p14:creationId xmlns:p14="http://schemas.microsoft.com/office/powerpoint/2010/main" val="1475521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76672" y="992560"/>
            <a:ext cx="5904656" cy="8094524"/>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JUSTIFICATIVA</a:t>
            </a:r>
          </a:p>
          <a:p>
            <a:pPr marL="66038" indent="0">
              <a:buNone/>
            </a:pPr>
            <a:endParaRPr lang="pt-BR" sz="1600" b="1" dirty="0">
              <a:latin typeface="Arial" panose="020B0604020202020204" pitchFamily="34" charset="0"/>
              <a:cs typeface="Arial" panose="020B0604020202020204" pitchFamily="34" charset="0"/>
            </a:endParaRPr>
          </a:p>
          <a:p>
            <a:pPr marL="66038" algn="just"/>
            <a:r>
              <a:rPr lang="pt-BR" dirty="0">
                <a:latin typeface="+mj-lt"/>
              </a:rPr>
              <a:t>	</a:t>
            </a:r>
            <a:r>
              <a:rPr lang="pt-BR" sz="2000" dirty="0">
                <a:latin typeface="+mj-lt"/>
              </a:rPr>
              <a:t>Decidimos desenvolver este trabalho, pois observamos um constante aumento na taxa de abandono de animais nos últimos anos, com isso em mente escolhemos esse tema para trabalhar no TCC, porque enxergamos que é uma iniciativa </a:t>
            </a:r>
            <a:r>
              <a:rPr lang="pt-BR" sz="2000" dirty="0"/>
              <a:t>importantíssima para os as partes envolvidas tanto para os animais e para a população. Com isso fomos explorar a</a:t>
            </a:r>
            <a:r>
              <a:rPr lang="pt-BR" sz="2000" dirty="0">
                <a:latin typeface="+mj-lt"/>
              </a:rPr>
              <a:t> causa do problema e nos deparamos com a falta da disseminação de dados dos veículos informativos. </a:t>
            </a:r>
          </a:p>
          <a:p>
            <a:pPr marL="66038" algn="just"/>
            <a:r>
              <a:rPr lang="pt-BR" sz="2000" dirty="0">
                <a:latin typeface="+mj-lt"/>
              </a:rPr>
              <a:t>	Portanto, decidimos criar um site dedicado na divulgação de outras organizações não governamentais (ONGs) de proteção animal, que atuaria no auxilio do gerenciamento de campanhas de adoção, castração, apadrinhamento e entre outras. Pois ao acompanharmos e averiguarmos a situação que nos encontramos, percebemos a ausência de informação específicas , principalmente nos requisitos dos benefícios da castração e do apadrinhamento. No entanto nos focamos em apresentar informações úteis e de fácil entendimento dessas áreas correlatas que queremos dar foco e importância.</a:t>
            </a:r>
            <a:endParaRPr lang="pt-BR" sz="2000" b="1" dirty="0">
              <a:latin typeface="+mj-lt"/>
              <a:cs typeface="Arial" panose="020B0604020202020204" pitchFamily="34" charset="0"/>
            </a:endParaRPr>
          </a:p>
          <a:p>
            <a:pPr marL="66038" indent="0">
              <a:buNone/>
            </a:pPr>
            <a:endParaRPr lang="pt-B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25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04664" y="890349"/>
            <a:ext cx="5904656" cy="3108543"/>
          </a:xfrm>
          <a:prstGeom prst="rect">
            <a:avLst/>
          </a:prstGeom>
          <a:noFill/>
        </p:spPr>
        <p:txBody>
          <a:bodyPr wrap="square" rtlCol="0">
            <a:spAutoFit/>
          </a:bodyPr>
          <a:lstStyle/>
          <a:p>
            <a:pPr marL="66038" indent="0" algn="just">
              <a:buNone/>
            </a:pPr>
            <a:r>
              <a:rPr lang="pt-BR" sz="2000" dirty="0">
                <a:latin typeface="+mj-lt"/>
              </a:rPr>
              <a:t>	Resumidamente nosso foco principal é a propagação de dados que não são  vulgarizadas de forma explicita e notória nas redes de comunicação. Entretanto </a:t>
            </a:r>
            <a:r>
              <a:rPr lang="pt-BR" sz="2000">
                <a:latin typeface="+mj-lt"/>
              </a:rPr>
              <a:t>temos como objetivo </a:t>
            </a:r>
            <a:r>
              <a:rPr lang="pt-BR" sz="2000" dirty="0">
                <a:latin typeface="+mj-lt"/>
              </a:rPr>
              <a:t>de apresentar um website informativo e intuitivo que disponibilizará informações de fácil acesso e estabelecerá uma conexão entre a ONGs e os usuários </a:t>
            </a:r>
          </a:p>
          <a:p>
            <a:pPr marL="66038" indent="0" algn="just">
              <a:buNone/>
            </a:pPr>
            <a:endParaRPr lang="pt-BR" sz="2000" b="1" dirty="0">
              <a:latin typeface="+mj-lt"/>
              <a:cs typeface="Arial" panose="020B0604020202020204" pitchFamily="34" charset="0"/>
            </a:endParaRPr>
          </a:p>
          <a:p>
            <a:pPr marL="66038" indent="0">
              <a:buNone/>
            </a:pPr>
            <a:endParaRPr lang="pt-BR"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946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599338" y="770467"/>
            <a:ext cx="4887598" cy="1230205"/>
          </a:xfrm>
        </p:spPr>
        <p:txBody>
          <a:bodyPr rtlCol="0">
            <a:normAutofit/>
          </a:bodyPr>
          <a:lstStyle/>
          <a:p>
            <a:pPr rtl="0"/>
            <a:r>
              <a:rPr lang="pt-BR" sz="2800" dirty="0">
                <a:solidFill>
                  <a:schemeClr val="tx1"/>
                </a:solidFill>
                <a:latin typeface="Arial" panose="020B0604020202020204" pitchFamily="34" charset="0"/>
                <a:cs typeface="Arial" panose="020B0604020202020204" pitchFamily="34" charset="0"/>
              </a:rPr>
              <a:t>CRONOGRAMA DE ATIVIDADES</a:t>
            </a:r>
          </a:p>
        </p:txBody>
      </p:sp>
      <p:pic>
        <p:nvPicPr>
          <p:cNvPr id="2" name="Imagem 1">
            <a:extLst>
              <a:ext uri="{FF2B5EF4-FFF2-40B4-BE49-F238E27FC236}">
                <a16:creationId xmlns:a16="http://schemas.microsoft.com/office/drawing/2014/main" id="{B1B71910-D1DB-412C-BDA1-7BA7211A4419}"/>
              </a:ext>
            </a:extLst>
          </p:cNvPr>
          <p:cNvPicPr>
            <a:picLocks noChangeAspect="1"/>
          </p:cNvPicPr>
          <p:nvPr/>
        </p:nvPicPr>
        <p:blipFill>
          <a:blip r:embed="rId3"/>
          <a:stretch>
            <a:fillRect/>
          </a:stretch>
        </p:blipFill>
        <p:spPr>
          <a:xfrm>
            <a:off x="260648" y="2504728"/>
            <a:ext cx="6214167" cy="3695220"/>
          </a:xfrm>
          <a:prstGeom prst="rect">
            <a:avLst/>
          </a:prstGeom>
        </p:spPr>
      </p:pic>
    </p:spTree>
    <p:extLst>
      <p:ext uri="{BB962C8B-B14F-4D97-AF65-F5344CB8AC3E}">
        <p14:creationId xmlns:p14="http://schemas.microsoft.com/office/powerpoint/2010/main" val="686060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64704" y="-87560"/>
            <a:ext cx="4887598" cy="1540933"/>
          </a:xfrm>
        </p:spPr>
        <p:txBody>
          <a:bodyPr>
            <a:normAutofit/>
          </a:bodyPr>
          <a:lstStyle/>
          <a:p>
            <a:r>
              <a:rPr lang="pt-BR" sz="2500" dirty="0">
                <a:solidFill>
                  <a:schemeClr val="tx1"/>
                </a:solidFill>
                <a:latin typeface="Arial" panose="020B0604020202020204" pitchFamily="34" charset="0"/>
                <a:cs typeface="Arial" panose="020B0604020202020204" pitchFamily="34" charset="0"/>
              </a:rPr>
              <a:t>DADOS DO PROJETO</a:t>
            </a:r>
            <a:endParaRPr lang="pt-BR" sz="2500" dirty="0"/>
          </a:p>
        </p:txBody>
      </p:sp>
      <p:sp>
        <p:nvSpPr>
          <p:cNvPr id="4" name="CaixaDeTexto 3"/>
          <p:cNvSpPr txBox="1"/>
          <p:nvPr/>
        </p:nvSpPr>
        <p:spPr>
          <a:xfrm>
            <a:off x="760559" y="1784648"/>
            <a:ext cx="1228606" cy="369332"/>
          </a:xfrm>
          <a:prstGeom prst="rect">
            <a:avLst/>
          </a:prstGeom>
          <a:noFill/>
        </p:spPr>
        <p:txBody>
          <a:bodyPr wrap="none" rtlCol="0">
            <a:spAutoFit/>
          </a:bodyPr>
          <a:lstStyle/>
          <a:p>
            <a:r>
              <a:rPr lang="pt-BR" dirty="0"/>
              <a:t>Index.html</a:t>
            </a:r>
          </a:p>
        </p:txBody>
      </p:sp>
      <p:pic>
        <p:nvPicPr>
          <p:cNvPr id="2" name="Imagem 1"/>
          <p:cNvPicPr>
            <a:picLocks noChangeAspect="1"/>
          </p:cNvPicPr>
          <p:nvPr/>
        </p:nvPicPr>
        <p:blipFill>
          <a:blip r:embed="rId3"/>
          <a:stretch>
            <a:fillRect/>
          </a:stretch>
        </p:blipFill>
        <p:spPr>
          <a:xfrm>
            <a:off x="260648" y="2485255"/>
            <a:ext cx="6253427" cy="3400987"/>
          </a:xfrm>
          <a:prstGeom prst="rect">
            <a:avLst/>
          </a:prstGeom>
        </p:spPr>
      </p:pic>
      <p:pic>
        <p:nvPicPr>
          <p:cNvPr id="6" name="Imagem 5"/>
          <p:cNvPicPr>
            <a:picLocks noChangeAspect="1"/>
          </p:cNvPicPr>
          <p:nvPr/>
        </p:nvPicPr>
        <p:blipFill>
          <a:blip r:embed="rId4"/>
          <a:stretch>
            <a:fillRect/>
          </a:stretch>
        </p:blipFill>
        <p:spPr>
          <a:xfrm>
            <a:off x="260647" y="5684958"/>
            <a:ext cx="6253427" cy="2632182"/>
          </a:xfrm>
          <a:prstGeom prst="rect">
            <a:avLst/>
          </a:prstGeom>
        </p:spPr>
      </p:pic>
    </p:spTree>
    <p:extLst>
      <p:ext uri="{BB962C8B-B14F-4D97-AF65-F5344CB8AC3E}">
        <p14:creationId xmlns:p14="http://schemas.microsoft.com/office/powerpoint/2010/main" val="2338544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3"/>
          <a:stretch>
            <a:fillRect/>
          </a:stretch>
        </p:blipFill>
        <p:spPr>
          <a:xfrm>
            <a:off x="260646" y="556072"/>
            <a:ext cx="6267395" cy="4828976"/>
          </a:xfrm>
          <a:prstGeom prst="rect">
            <a:avLst/>
          </a:prstGeom>
        </p:spPr>
      </p:pic>
      <p:pic>
        <p:nvPicPr>
          <p:cNvPr id="7" name="Imagem 6"/>
          <p:cNvPicPr>
            <a:picLocks noChangeAspect="1"/>
          </p:cNvPicPr>
          <p:nvPr/>
        </p:nvPicPr>
        <p:blipFill>
          <a:blip r:embed="rId4"/>
          <a:stretch>
            <a:fillRect/>
          </a:stretch>
        </p:blipFill>
        <p:spPr>
          <a:xfrm>
            <a:off x="260646" y="5385048"/>
            <a:ext cx="6267395" cy="3715630"/>
          </a:xfrm>
          <a:prstGeom prst="rect">
            <a:avLst/>
          </a:prstGeom>
        </p:spPr>
      </p:pic>
    </p:spTree>
    <p:extLst>
      <p:ext uri="{BB962C8B-B14F-4D97-AF65-F5344CB8AC3E}">
        <p14:creationId xmlns:p14="http://schemas.microsoft.com/office/powerpoint/2010/main" val="288896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88640" y="848544"/>
            <a:ext cx="6267395" cy="2606793"/>
          </a:xfrm>
          <a:prstGeom prst="rect">
            <a:avLst/>
          </a:prstGeom>
        </p:spPr>
      </p:pic>
    </p:spTree>
    <p:extLst>
      <p:ext uri="{BB962C8B-B14F-4D97-AF65-F5344CB8AC3E}">
        <p14:creationId xmlns:p14="http://schemas.microsoft.com/office/powerpoint/2010/main" val="2858942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92696" y="516072"/>
            <a:ext cx="1447832" cy="369332"/>
          </a:xfrm>
          <a:prstGeom prst="rect">
            <a:avLst/>
          </a:prstGeom>
          <a:noFill/>
        </p:spPr>
        <p:txBody>
          <a:bodyPr wrap="none" rtlCol="0">
            <a:spAutoFit/>
          </a:bodyPr>
          <a:lstStyle/>
          <a:p>
            <a:r>
              <a:rPr lang="pt-BR" dirty="0"/>
              <a:t>Doacao.html</a:t>
            </a:r>
          </a:p>
        </p:txBody>
      </p:sp>
      <p:pic>
        <p:nvPicPr>
          <p:cNvPr id="5" name="Imagem 4"/>
          <p:cNvPicPr>
            <a:picLocks noChangeAspect="1"/>
          </p:cNvPicPr>
          <p:nvPr/>
        </p:nvPicPr>
        <p:blipFill>
          <a:blip r:embed="rId3"/>
          <a:stretch>
            <a:fillRect/>
          </a:stretch>
        </p:blipFill>
        <p:spPr>
          <a:xfrm>
            <a:off x="260648" y="1136576"/>
            <a:ext cx="6332583" cy="4418831"/>
          </a:xfrm>
          <a:prstGeom prst="rect">
            <a:avLst/>
          </a:prstGeom>
        </p:spPr>
      </p:pic>
    </p:spTree>
    <p:extLst>
      <p:ext uri="{BB962C8B-B14F-4D97-AF65-F5344CB8AC3E}">
        <p14:creationId xmlns:p14="http://schemas.microsoft.com/office/powerpoint/2010/main" val="114080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188640" y="344488"/>
            <a:ext cx="6480720" cy="9356408"/>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CEETEPS</a:t>
            </a: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r>
              <a:rPr lang="pt-BR" sz="2800" b="1" dirty="0">
                <a:latin typeface="Arial" panose="020B0604020202020204" pitchFamily="34" charset="0"/>
                <a:cs typeface="Arial" panose="020B0604020202020204" pitchFamily="34" charset="0"/>
              </a:rPr>
              <a:t>Centro Estadual de Educação Tecnológica “Paula Souza”</a:t>
            </a: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r>
              <a:rPr lang="pt-BR" sz="2800" b="1" dirty="0" err="1">
                <a:latin typeface="Arial" panose="020B0604020202020204" pitchFamily="34" charset="0"/>
                <a:cs typeface="Arial" panose="020B0604020202020204" pitchFamily="34" charset="0"/>
              </a:rPr>
              <a:t>Etec</a:t>
            </a:r>
            <a:r>
              <a:rPr lang="pt-BR" sz="2800" b="1" dirty="0">
                <a:latin typeface="Arial" panose="020B0604020202020204" pitchFamily="34" charset="0"/>
                <a:cs typeface="Arial" panose="020B0604020202020204" pitchFamily="34" charset="0"/>
              </a:rPr>
              <a:t> Dr. Geraldo José Rodrigues Alckmin</a:t>
            </a: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r>
              <a:rPr lang="pt-BR" sz="2800" b="1" dirty="0">
                <a:latin typeface="Arial" panose="020B0604020202020204" pitchFamily="34" charset="0"/>
                <a:cs typeface="Arial" panose="020B0604020202020204" pitchFamily="34" charset="0"/>
              </a:rPr>
              <a:t>Trabalho de Conclusão de Curso</a:t>
            </a: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r>
              <a:rPr lang="pt-BR" sz="2800" b="1" dirty="0">
                <a:latin typeface="Arial" panose="020B0604020202020204" pitchFamily="34" charset="0"/>
                <a:cs typeface="Arial" panose="020B0604020202020204" pitchFamily="34" charset="0"/>
              </a:rPr>
              <a:t>Habilitação Técnica de Nível Médio de Técnico em Desenvolvimento de Sistemas AMS</a:t>
            </a: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r>
              <a:rPr lang="pt-BR" sz="2400" b="1" dirty="0">
                <a:latin typeface="Arial" panose="020B0604020202020204" pitchFamily="34" charset="0"/>
                <a:cs typeface="Arial" panose="020B0604020202020204" pitchFamily="34" charset="0"/>
              </a:rPr>
              <a:t>Orientador Prof. Gilberto Abud Junior</a:t>
            </a:r>
          </a:p>
          <a:p>
            <a:pPr marL="66038" indent="0" algn="ctr">
              <a:buNone/>
            </a:pPr>
            <a:endParaRPr lang="pt-BR" sz="2800" b="1" dirty="0">
              <a:latin typeface="Arial" panose="020B0604020202020204" pitchFamily="34" charset="0"/>
              <a:cs typeface="Arial" panose="020B0604020202020204" pitchFamily="34" charset="0"/>
            </a:endParaRPr>
          </a:p>
          <a:p>
            <a:pPr marL="66038" indent="0" algn="ctr">
              <a:buNone/>
            </a:pPr>
            <a:r>
              <a:rPr lang="pt-BR" sz="2800" b="1" dirty="0">
                <a:latin typeface="Arial" panose="020B0604020202020204" pitchFamily="34" charset="0"/>
                <a:cs typeface="Arial" panose="020B0604020202020204" pitchFamily="34" charset="0"/>
              </a:rPr>
              <a:t>2024</a:t>
            </a:r>
          </a:p>
          <a:p>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92696" y="344488"/>
            <a:ext cx="1422184" cy="369332"/>
          </a:xfrm>
          <a:prstGeom prst="rect">
            <a:avLst/>
          </a:prstGeom>
          <a:noFill/>
        </p:spPr>
        <p:txBody>
          <a:bodyPr wrap="none" rtlCol="0">
            <a:spAutoFit/>
          </a:bodyPr>
          <a:lstStyle/>
          <a:p>
            <a:r>
              <a:rPr lang="pt-BR" dirty="0"/>
              <a:t>adocao.html</a:t>
            </a:r>
          </a:p>
        </p:txBody>
      </p:sp>
      <p:pic>
        <p:nvPicPr>
          <p:cNvPr id="2" name="Imagem 1"/>
          <p:cNvPicPr>
            <a:picLocks noChangeAspect="1"/>
          </p:cNvPicPr>
          <p:nvPr/>
        </p:nvPicPr>
        <p:blipFill>
          <a:blip r:embed="rId3"/>
          <a:stretch>
            <a:fillRect/>
          </a:stretch>
        </p:blipFill>
        <p:spPr>
          <a:xfrm>
            <a:off x="188640" y="713820"/>
            <a:ext cx="6408712" cy="5344647"/>
          </a:xfrm>
          <a:prstGeom prst="rect">
            <a:avLst/>
          </a:prstGeom>
        </p:spPr>
      </p:pic>
      <p:pic>
        <p:nvPicPr>
          <p:cNvPr id="3" name="Imagem 2"/>
          <p:cNvPicPr>
            <a:picLocks noChangeAspect="1"/>
          </p:cNvPicPr>
          <p:nvPr/>
        </p:nvPicPr>
        <p:blipFill>
          <a:blip r:embed="rId4"/>
          <a:stretch>
            <a:fillRect/>
          </a:stretch>
        </p:blipFill>
        <p:spPr>
          <a:xfrm>
            <a:off x="188640" y="6042608"/>
            <a:ext cx="6408712" cy="3595568"/>
          </a:xfrm>
          <a:prstGeom prst="rect">
            <a:avLst/>
          </a:prstGeom>
        </p:spPr>
      </p:pic>
    </p:spTree>
    <p:extLst>
      <p:ext uri="{BB962C8B-B14F-4D97-AF65-F5344CB8AC3E}">
        <p14:creationId xmlns:p14="http://schemas.microsoft.com/office/powerpoint/2010/main" val="444704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92696" y="344488"/>
            <a:ext cx="1234633" cy="369332"/>
          </a:xfrm>
          <a:prstGeom prst="rect">
            <a:avLst/>
          </a:prstGeom>
          <a:noFill/>
        </p:spPr>
        <p:txBody>
          <a:bodyPr wrap="none" rtlCol="0">
            <a:spAutoFit/>
          </a:bodyPr>
          <a:lstStyle/>
          <a:p>
            <a:r>
              <a:rPr lang="pt-BR" dirty="0"/>
              <a:t>Login.html</a:t>
            </a:r>
          </a:p>
        </p:txBody>
      </p:sp>
      <p:pic>
        <p:nvPicPr>
          <p:cNvPr id="5" name="Imagem 4"/>
          <p:cNvPicPr>
            <a:picLocks noChangeAspect="1"/>
          </p:cNvPicPr>
          <p:nvPr/>
        </p:nvPicPr>
        <p:blipFill>
          <a:blip r:embed="rId3"/>
          <a:stretch>
            <a:fillRect/>
          </a:stretch>
        </p:blipFill>
        <p:spPr>
          <a:xfrm>
            <a:off x="271854" y="864753"/>
            <a:ext cx="6332583" cy="4680605"/>
          </a:xfrm>
          <a:prstGeom prst="rect">
            <a:avLst/>
          </a:prstGeom>
        </p:spPr>
      </p:pic>
    </p:spTree>
    <p:extLst>
      <p:ext uri="{BB962C8B-B14F-4D97-AF65-F5344CB8AC3E}">
        <p14:creationId xmlns:p14="http://schemas.microsoft.com/office/powerpoint/2010/main" val="548699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92696" y="344488"/>
            <a:ext cx="1553887" cy="369332"/>
          </a:xfrm>
          <a:prstGeom prst="rect">
            <a:avLst/>
          </a:prstGeom>
          <a:noFill/>
        </p:spPr>
        <p:txBody>
          <a:bodyPr wrap="none" rtlCol="0">
            <a:spAutoFit/>
          </a:bodyPr>
          <a:lstStyle/>
          <a:p>
            <a:r>
              <a:rPr lang="pt-BR" dirty="0"/>
              <a:t>cadastro.html</a:t>
            </a:r>
          </a:p>
        </p:txBody>
      </p:sp>
      <p:pic>
        <p:nvPicPr>
          <p:cNvPr id="3" name="Imagem 2"/>
          <p:cNvPicPr>
            <a:picLocks noChangeAspect="1"/>
          </p:cNvPicPr>
          <p:nvPr/>
        </p:nvPicPr>
        <p:blipFill>
          <a:blip r:embed="rId3"/>
          <a:stretch>
            <a:fillRect/>
          </a:stretch>
        </p:blipFill>
        <p:spPr>
          <a:xfrm>
            <a:off x="188640" y="848544"/>
            <a:ext cx="6333688" cy="5181560"/>
          </a:xfrm>
          <a:prstGeom prst="rect">
            <a:avLst/>
          </a:prstGeom>
        </p:spPr>
      </p:pic>
    </p:spTree>
    <p:extLst>
      <p:ext uri="{BB962C8B-B14F-4D97-AF65-F5344CB8AC3E}">
        <p14:creationId xmlns:p14="http://schemas.microsoft.com/office/powerpoint/2010/main" val="3590121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88640" y="713820"/>
            <a:ext cx="6328784" cy="3539656"/>
          </a:xfrm>
          <a:prstGeom prst="rect">
            <a:avLst/>
          </a:prstGeom>
        </p:spPr>
      </p:pic>
      <p:sp>
        <p:nvSpPr>
          <p:cNvPr id="5" name="CaixaDeTexto 4"/>
          <p:cNvSpPr txBox="1"/>
          <p:nvPr/>
        </p:nvSpPr>
        <p:spPr>
          <a:xfrm>
            <a:off x="692696" y="344488"/>
            <a:ext cx="1505861" cy="369332"/>
          </a:xfrm>
          <a:prstGeom prst="rect">
            <a:avLst/>
          </a:prstGeom>
          <a:noFill/>
        </p:spPr>
        <p:txBody>
          <a:bodyPr wrap="none" rtlCol="0">
            <a:spAutoFit/>
          </a:bodyPr>
          <a:lstStyle/>
          <a:p>
            <a:r>
              <a:rPr lang="pt-BR" dirty="0"/>
              <a:t>Resgate.html</a:t>
            </a:r>
          </a:p>
        </p:txBody>
      </p:sp>
      <p:pic>
        <p:nvPicPr>
          <p:cNvPr id="6" name="Imagem 5"/>
          <p:cNvPicPr>
            <a:picLocks noChangeAspect="1"/>
          </p:cNvPicPr>
          <p:nvPr/>
        </p:nvPicPr>
        <p:blipFill>
          <a:blip r:embed="rId4"/>
          <a:stretch>
            <a:fillRect/>
          </a:stretch>
        </p:blipFill>
        <p:spPr>
          <a:xfrm>
            <a:off x="188640" y="4922628"/>
            <a:ext cx="6329994" cy="3583111"/>
          </a:xfrm>
          <a:prstGeom prst="rect">
            <a:avLst/>
          </a:prstGeom>
        </p:spPr>
      </p:pic>
      <p:sp>
        <p:nvSpPr>
          <p:cNvPr id="7" name="CaixaDeTexto 6"/>
          <p:cNvSpPr txBox="1"/>
          <p:nvPr/>
        </p:nvSpPr>
        <p:spPr>
          <a:xfrm>
            <a:off x="692696" y="4553296"/>
            <a:ext cx="1688283" cy="369332"/>
          </a:xfrm>
          <a:prstGeom prst="rect">
            <a:avLst/>
          </a:prstGeom>
          <a:noFill/>
        </p:spPr>
        <p:txBody>
          <a:bodyPr wrap="none" rtlCol="0">
            <a:spAutoFit/>
          </a:bodyPr>
          <a:lstStyle/>
          <a:p>
            <a:r>
              <a:rPr lang="pt-BR" dirty="0"/>
              <a:t>Castracao.html</a:t>
            </a:r>
          </a:p>
        </p:txBody>
      </p:sp>
    </p:spTree>
    <p:extLst>
      <p:ext uri="{BB962C8B-B14F-4D97-AF65-F5344CB8AC3E}">
        <p14:creationId xmlns:p14="http://schemas.microsoft.com/office/powerpoint/2010/main" val="3654960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692696" y="344488"/>
            <a:ext cx="1720343" cy="369332"/>
          </a:xfrm>
          <a:prstGeom prst="rect">
            <a:avLst/>
          </a:prstGeom>
          <a:noFill/>
        </p:spPr>
        <p:txBody>
          <a:bodyPr wrap="none" rtlCol="0">
            <a:spAutoFit/>
          </a:bodyPr>
          <a:lstStyle/>
          <a:p>
            <a:r>
              <a:rPr lang="pt-BR" dirty="0"/>
              <a:t>instituicao.html</a:t>
            </a:r>
          </a:p>
        </p:txBody>
      </p:sp>
      <p:sp>
        <p:nvSpPr>
          <p:cNvPr id="7" name="CaixaDeTexto 6"/>
          <p:cNvSpPr txBox="1"/>
          <p:nvPr/>
        </p:nvSpPr>
        <p:spPr>
          <a:xfrm>
            <a:off x="692696" y="4553296"/>
            <a:ext cx="2222724" cy="369332"/>
          </a:xfrm>
          <a:prstGeom prst="rect">
            <a:avLst/>
          </a:prstGeom>
          <a:noFill/>
        </p:spPr>
        <p:txBody>
          <a:bodyPr wrap="none" rtlCol="0">
            <a:spAutoFit/>
          </a:bodyPr>
          <a:lstStyle/>
          <a:p>
            <a:r>
              <a:rPr lang="pt-BR" dirty="0" err="1"/>
              <a:t>Pagia_protegida.php</a:t>
            </a:r>
            <a:endParaRPr lang="pt-BR" dirty="0"/>
          </a:p>
        </p:txBody>
      </p:sp>
      <p:pic>
        <p:nvPicPr>
          <p:cNvPr id="3" name="Imagem 2"/>
          <p:cNvPicPr>
            <a:picLocks noChangeAspect="1"/>
          </p:cNvPicPr>
          <p:nvPr/>
        </p:nvPicPr>
        <p:blipFill>
          <a:blip r:embed="rId3"/>
          <a:stretch>
            <a:fillRect/>
          </a:stretch>
        </p:blipFill>
        <p:spPr>
          <a:xfrm>
            <a:off x="202888" y="705739"/>
            <a:ext cx="6329994" cy="3547635"/>
          </a:xfrm>
          <a:prstGeom prst="rect">
            <a:avLst/>
          </a:prstGeom>
        </p:spPr>
      </p:pic>
      <p:pic>
        <p:nvPicPr>
          <p:cNvPr id="4" name="Imagem 3"/>
          <p:cNvPicPr>
            <a:picLocks noChangeAspect="1"/>
          </p:cNvPicPr>
          <p:nvPr/>
        </p:nvPicPr>
        <p:blipFill>
          <a:blip r:embed="rId4"/>
          <a:stretch>
            <a:fillRect/>
          </a:stretch>
        </p:blipFill>
        <p:spPr>
          <a:xfrm>
            <a:off x="202888" y="4922628"/>
            <a:ext cx="6329994" cy="3535856"/>
          </a:xfrm>
          <a:prstGeom prst="rect">
            <a:avLst/>
          </a:prstGeom>
        </p:spPr>
      </p:pic>
    </p:spTree>
    <p:extLst>
      <p:ext uri="{BB962C8B-B14F-4D97-AF65-F5344CB8AC3E}">
        <p14:creationId xmlns:p14="http://schemas.microsoft.com/office/powerpoint/2010/main" val="2526807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rot="5400000">
            <a:off x="-1268102" y="3169382"/>
            <a:ext cx="9777536" cy="3695700"/>
          </a:xfrm>
          <a:prstGeom prst="rect">
            <a:avLst/>
          </a:prstGeom>
        </p:spPr>
      </p:pic>
    </p:spTree>
    <p:extLst>
      <p:ext uri="{BB962C8B-B14F-4D97-AF65-F5344CB8AC3E}">
        <p14:creationId xmlns:p14="http://schemas.microsoft.com/office/powerpoint/2010/main" val="353618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754029" y="1856656"/>
            <a:ext cx="5349942" cy="798157"/>
          </a:xfrm>
        </p:spPr>
        <p:txBody>
          <a:bodyPr rtlCol="0">
            <a:normAutofit fontScale="90000"/>
          </a:bodyPr>
          <a:lstStyle/>
          <a:p>
            <a:r>
              <a:rPr lang="pt-BR" sz="2800" dirty="0">
                <a:solidFill>
                  <a:schemeClr val="tx1"/>
                </a:solidFill>
                <a:latin typeface="Arial" panose="020B0604020202020204" pitchFamily="34" charset="0"/>
                <a:cs typeface="Arial" panose="020B0604020202020204" pitchFamily="34" charset="0"/>
              </a:rPr>
              <a:t>DADOS DO PROJETO</a:t>
            </a:r>
            <a:br>
              <a:rPr lang="pt-BR" sz="2800" dirty="0">
                <a:solidFill>
                  <a:schemeClr val="tx1"/>
                </a:solidFill>
                <a:latin typeface="Arial" panose="020B0604020202020204" pitchFamily="34" charset="0"/>
                <a:cs typeface="Arial" panose="020B0604020202020204" pitchFamily="34" charset="0"/>
              </a:rPr>
            </a:br>
            <a:r>
              <a:rPr lang="pt-BR" sz="2800" dirty="0">
                <a:solidFill>
                  <a:schemeClr val="tx1"/>
                </a:solidFill>
                <a:latin typeface="Arial" panose="020B0604020202020204" pitchFamily="34" charset="0"/>
                <a:cs typeface="Arial" panose="020B0604020202020204" pitchFamily="34" charset="0"/>
              </a:rPr>
              <a:t/>
            </a:r>
            <a:br>
              <a:rPr lang="pt-BR" sz="2800" dirty="0">
                <a:solidFill>
                  <a:schemeClr val="tx1"/>
                </a:solidFill>
                <a:latin typeface="Arial" panose="020B0604020202020204" pitchFamily="34" charset="0"/>
                <a:cs typeface="Arial" panose="020B0604020202020204" pitchFamily="34" charset="0"/>
              </a:rPr>
            </a:br>
            <a:r>
              <a:rPr lang="pt-BR" sz="2800" dirty="0">
                <a:solidFill>
                  <a:srgbClr val="FF0000"/>
                </a:solidFill>
                <a:latin typeface="Arial" panose="020B0604020202020204" pitchFamily="34" charset="0"/>
                <a:cs typeface="Arial" panose="020B0604020202020204" pitchFamily="34" charset="0"/>
              </a:rPr>
              <a:t>inserir print dos conteúdos do trabalho: telas principais, códigos principais, diagramas </a:t>
            </a:r>
            <a:r>
              <a:rPr lang="pt-BR" sz="2800" dirty="0" err="1">
                <a:solidFill>
                  <a:srgbClr val="FF0000"/>
                </a:solidFill>
                <a:latin typeface="Arial" panose="020B0604020202020204" pitchFamily="34" charset="0"/>
                <a:cs typeface="Arial" panose="020B0604020202020204" pitchFamily="34" charset="0"/>
              </a:rPr>
              <a:t>etc</a:t>
            </a:r>
            <a:endParaRPr lang="pt-BR" sz="2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3375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p:cNvSpPr>
            <a:spLocks noGrp="1"/>
          </p:cNvSpPr>
          <p:nvPr>
            <p:ph idx="1"/>
          </p:nvPr>
        </p:nvSpPr>
        <p:spPr>
          <a:xfrm>
            <a:off x="985201" y="1843443"/>
            <a:ext cx="4887598" cy="6053667"/>
          </a:xfrm>
        </p:spPr>
        <p:txBody>
          <a:bodyPr rtlCol="0"/>
          <a:lstStyle/>
          <a:p>
            <a:pPr rtl="0"/>
            <a:endParaRPr lang="pt-BR" dirty="0">
              <a:solidFill>
                <a:schemeClr val="tx1"/>
              </a:solidFill>
              <a:latin typeface="Arial" panose="020B0604020202020204" pitchFamily="34" charset="0"/>
              <a:cs typeface="Arial" panose="020B0604020202020204" pitchFamily="34" charset="0"/>
            </a:endParaRPr>
          </a:p>
          <a:p>
            <a:pPr marL="66038" indent="0" rtl="0">
              <a:buNone/>
            </a:pPr>
            <a:endParaRPr lang="pt-BR" dirty="0">
              <a:solidFill>
                <a:schemeClr val="tx1"/>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90CF970-E9E0-47DB-A1C6-A3E5A0664508}"/>
              </a:ext>
            </a:extLst>
          </p:cNvPr>
          <p:cNvSpPr txBox="1"/>
          <p:nvPr/>
        </p:nvSpPr>
        <p:spPr>
          <a:xfrm>
            <a:off x="764703" y="632520"/>
            <a:ext cx="5108095" cy="954107"/>
          </a:xfrm>
          <a:prstGeom prst="rect">
            <a:avLst/>
          </a:prstGeom>
          <a:noFill/>
        </p:spPr>
        <p:txBody>
          <a:bodyPr wrap="square" rtlCol="0">
            <a:spAutoFit/>
          </a:bodyPr>
          <a:lstStyle/>
          <a:p>
            <a:r>
              <a:rPr lang="pt-BR" sz="2800" b="1" dirty="0">
                <a:latin typeface="Arial" panose="020B0604020202020204" pitchFamily="34" charset="0"/>
                <a:cs typeface="Arial" panose="020B0604020202020204" pitchFamily="34" charset="0"/>
              </a:rPr>
              <a:t>SOFTWARES E OUTROS RECURSOS DE </a:t>
            </a:r>
            <a:r>
              <a:rPr lang="pt-BR" sz="2800" b="1" dirty="0" smtClean="0">
                <a:latin typeface="Arial" panose="020B0604020202020204" pitchFamily="34" charset="0"/>
                <a:cs typeface="Arial" panose="020B0604020202020204" pitchFamily="34" charset="0"/>
              </a:rPr>
              <a:t>APOIO</a:t>
            </a:r>
            <a:endParaRPr lang="pt-BR" sz="2800" b="1" dirty="0">
              <a:latin typeface="Arial" panose="020B0604020202020204" pitchFamily="34" charset="0"/>
              <a:cs typeface="Arial" panose="020B0604020202020204" pitchFamily="34" charset="0"/>
            </a:endParaRPr>
          </a:p>
        </p:txBody>
      </p:sp>
      <p:sp>
        <p:nvSpPr>
          <p:cNvPr id="2" name="Retângulo 1"/>
          <p:cNvSpPr/>
          <p:nvPr/>
        </p:nvSpPr>
        <p:spPr>
          <a:xfrm>
            <a:off x="764702" y="1821387"/>
            <a:ext cx="5108095" cy="7940635"/>
          </a:xfrm>
          <a:prstGeom prst="rect">
            <a:avLst/>
          </a:prstGeom>
        </p:spPr>
        <p:txBody>
          <a:bodyPr wrap="square">
            <a:spAutoFit/>
          </a:bodyPr>
          <a:lstStyle/>
          <a:p>
            <a:pPr marL="285750" indent="-285750">
              <a:lnSpc>
                <a:spcPct val="150000"/>
              </a:lnSpc>
              <a:buFont typeface="Wingdings" panose="05000000000000000000" pitchFamily="2" charset="2"/>
              <a:buChar char="Ø"/>
            </a:pPr>
            <a:r>
              <a:rPr lang="pt-BR" sz="2400" b="1" dirty="0">
                <a:latin typeface="Arial" panose="020B0604020202020204" pitchFamily="34" charset="0"/>
                <a:cs typeface="Arial" panose="020B0604020202020204" pitchFamily="34" charset="0"/>
              </a:rPr>
              <a:t>EASYPHP 12.1 (Apache, PHP e MySQL);</a:t>
            </a:r>
          </a:p>
          <a:p>
            <a:pPr marL="742950" lvl="1" indent="-285750">
              <a:lnSpc>
                <a:spcPct val="150000"/>
              </a:lnSpc>
              <a:buFont typeface="Wingdings" panose="05000000000000000000" pitchFamily="2" charset="2"/>
              <a:buChar char="Ø"/>
            </a:pPr>
            <a:r>
              <a:rPr lang="pt-BR" sz="2400" b="1" dirty="0">
                <a:latin typeface="Arial" panose="020B0604020202020204" pitchFamily="34" charset="0"/>
                <a:cs typeface="Arial" panose="020B0604020202020204" pitchFamily="34" charset="0"/>
              </a:rPr>
              <a:t>Servidor Apache </a:t>
            </a:r>
            <a:r>
              <a:rPr lang="pt-BR" sz="2000" b="1" dirty="0">
                <a:latin typeface="Arial" panose="020B0604020202020204" pitchFamily="34" charset="0"/>
                <a:cs typeface="Arial" panose="020B0604020202020204" pitchFamily="34" charset="0"/>
              </a:rPr>
              <a:t>-</a:t>
            </a:r>
            <a:r>
              <a:rPr lang="pt-BR" sz="2400" b="1" dirty="0">
                <a:latin typeface="Arial" panose="020B0604020202020204" pitchFamily="34" charset="0"/>
                <a:cs typeface="Arial" panose="020B0604020202020204" pitchFamily="34" charset="0"/>
              </a:rPr>
              <a:t> </a:t>
            </a:r>
            <a:r>
              <a:rPr lang="pt-BR" sz="2000" dirty="0">
                <a:latin typeface="Arial" panose="020B0604020202020204" pitchFamily="34" charset="0"/>
                <a:cs typeface="Arial" panose="020B0604020202020204" pitchFamily="34" charset="0"/>
              </a:rPr>
              <a:t>O Apache permite que donos de sites mostrem e mantenham seus conteúdos na internet</a:t>
            </a:r>
            <a:r>
              <a:rPr lang="pt-BR" sz="2000" b="1" dirty="0" smtClean="0">
                <a:latin typeface="Arial" panose="020B0604020202020204" pitchFamily="34" charset="0"/>
                <a:cs typeface="Arial" panose="020B0604020202020204" pitchFamily="34" charset="0"/>
              </a:rPr>
              <a:t>.</a:t>
            </a:r>
            <a:endParaRPr lang="pt-BR" sz="2000" b="1" dirty="0">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Ø"/>
            </a:pPr>
            <a:r>
              <a:rPr lang="pt-BR" sz="2400" b="1" dirty="0">
                <a:latin typeface="Arial" panose="020B0604020202020204" pitchFamily="34" charset="0"/>
                <a:cs typeface="Arial" panose="020B0604020202020204" pitchFamily="34" charset="0"/>
              </a:rPr>
              <a:t>PHP </a:t>
            </a:r>
            <a:r>
              <a:rPr lang="pt-BR" sz="2000" b="1" dirty="0">
                <a:latin typeface="Arial" panose="020B0604020202020204" pitchFamily="34" charset="0"/>
                <a:cs typeface="Arial" panose="020B0604020202020204" pitchFamily="34" charset="0"/>
              </a:rPr>
              <a:t>-</a:t>
            </a:r>
            <a:r>
              <a:rPr lang="pt-BR" dirty="0"/>
              <a:t> </a:t>
            </a:r>
            <a:r>
              <a:rPr lang="pt-BR" sz="2000" dirty="0">
                <a:latin typeface="Arial" panose="020B0604020202020204" pitchFamily="34" charset="0"/>
                <a:cs typeface="Arial" panose="020B0604020202020204" pitchFamily="34" charset="0"/>
              </a:rPr>
              <a:t>é uma </a:t>
            </a:r>
            <a:r>
              <a:rPr lang="pt-BR" sz="2000" dirty="0" smtClean="0">
                <a:latin typeface="Arial" panose="020B0604020202020204" pitchFamily="34" charset="0"/>
                <a:cs typeface="Arial" panose="020B0604020202020204" pitchFamily="34" charset="0"/>
              </a:rPr>
              <a:t>linguagem interpretada </a:t>
            </a:r>
            <a:r>
              <a:rPr lang="pt-BR" sz="2000" dirty="0">
                <a:latin typeface="Arial" panose="020B0604020202020204" pitchFamily="34" charset="0"/>
                <a:cs typeface="Arial" panose="020B0604020202020204" pitchFamily="34" charset="0"/>
              </a:rPr>
              <a:t>livre, usada originalmente apenas para o desenvolvimento de aplicações presentes e atuantes no lado do </a:t>
            </a:r>
            <a:r>
              <a:rPr lang="pt-BR" sz="2000" dirty="0" smtClean="0">
                <a:latin typeface="Arial" panose="020B0604020202020204" pitchFamily="34" charset="0"/>
                <a:cs typeface="Arial" panose="020B0604020202020204" pitchFamily="34" charset="0"/>
              </a:rPr>
              <a:t>servidor.</a:t>
            </a:r>
            <a:endParaRPr lang="pt-BR" sz="2000" b="1" dirty="0">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Ø"/>
            </a:pPr>
            <a:r>
              <a:rPr lang="pt-BR" sz="2400" b="1" dirty="0">
                <a:latin typeface="Arial" panose="020B0604020202020204" pitchFamily="34" charset="0"/>
                <a:cs typeface="Arial" panose="020B0604020202020204" pitchFamily="34" charset="0"/>
              </a:rPr>
              <a:t>Banco de dados MySQL </a:t>
            </a:r>
            <a:r>
              <a:rPr lang="pt-BR" sz="2000" b="1" dirty="0">
                <a:latin typeface="Arial" panose="020B0604020202020204" pitchFamily="34" charset="0"/>
                <a:cs typeface="Arial" panose="020B0604020202020204" pitchFamily="34" charset="0"/>
              </a:rPr>
              <a:t>-</a:t>
            </a:r>
            <a:r>
              <a:rPr lang="pt-BR" dirty="0"/>
              <a:t>  </a:t>
            </a:r>
            <a:r>
              <a:rPr lang="pt-BR" sz="2000" dirty="0">
                <a:latin typeface="Arial" panose="020B0604020202020204" pitchFamily="34" charset="0"/>
                <a:cs typeface="Arial" panose="020B0604020202020204" pitchFamily="34" charset="0"/>
              </a:rPr>
              <a:t>é um sistema de gerenciamento de banco de dados, que utiliza a linguagem SQL como interface</a:t>
            </a:r>
            <a:r>
              <a:rPr lang="pt-BR" sz="2000" dirty="0" smtClean="0">
                <a:latin typeface="Arial" panose="020B0604020202020204" pitchFamily="34" charset="0"/>
                <a:cs typeface="Arial" panose="020B0604020202020204" pitchFamily="34" charset="0"/>
              </a:rPr>
              <a:t>.</a:t>
            </a:r>
            <a:endParaRPr lang="pt-BR"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557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p:cNvSpPr>
            <a:spLocks noGrp="1"/>
          </p:cNvSpPr>
          <p:nvPr>
            <p:ph idx="1"/>
          </p:nvPr>
        </p:nvSpPr>
        <p:spPr>
          <a:xfrm>
            <a:off x="985201" y="1843443"/>
            <a:ext cx="4887598" cy="6053667"/>
          </a:xfrm>
        </p:spPr>
        <p:txBody>
          <a:bodyPr rtlCol="0"/>
          <a:lstStyle/>
          <a:p>
            <a:pPr rtl="0"/>
            <a:endParaRPr lang="pt-BR" dirty="0">
              <a:solidFill>
                <a:schemeClr val="tx1"/>
              </a:solidFill>
              <a:latin typeface="Arial" panose="020B0604020202020204" pitchFamily="34" charset="0"/>
              <a:cs typeface="Arial" panose="020B0604020202020204" pitchFamily="34" charset="0"/>
            </a:endParaRPr>
          </a:p>
          <a:p>
            <a:pPr marL="66038" indent="0" rtl="0">
              <a:buNone/>
            </a:pPr>
            <a:endParaRPr lang="pt-BR" dirty="0">
              <a:solidFill>
                <a:schemeClr val="tx1"/>
              </a:solidFill>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3F11C909-630E-4C50-8279-BBA37D280DEB}"/>
              </a:ext>
            </a:extLst>
          </p:cNvPr>
          <p:cNvSpPr txBox="1"/>
          <p:nvPr/>
        </p:nvSpPr>
        <p:spPr>
          <a:xfrm>
            <a:off x="764704" y="415210"/>
            <a:ext cx="5108095" cy="891013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HTML </a:t>
            </a:r>
            <a:r>
              <a:rPr lang="pt-BR" sz="2000" b="1" dirty="0" smtClean="0">
                <a:latin typeface="Arial" panose="020B0604020202020204" pitchFamily="34" charset="0"/>
                <a:cs typeface="Arial" panose="020B0604020202020204" pitchFamily="34" charset="0"/>
              </a:rPr>
              <a:t>- </a:t>
            </a:r>
            <a:r>
              <a:rPr lang="pt-BR" sz="2000" dirty="0">
                <a:latin typeface="Arial" panose="020B0604020202020204" pitchFamily="34" charset="0"/>
                <a:cs typeface="Arial" panose="020B0604020202020204" pitchFamily="34" charset="0"/>
              </a:rPr>
              <a:t>é o bloco de construção mais básico da web. Define o significado e a estrutura do conteúdo da web.</a:t>
            </a:r>
            <a:endParaRPr lang="pt-BR" sz="2000" b="1"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CSS</a:t>
            </a:r>
            <a:r>
              <a:rPr lang="pt-BR" sz="2400" b="1" dirty="0">
                <a:latin typeface="Arial" panose="020B0604020202020204" pitchFamily="34" charset="0"/>
                <a:cs typeface="Arial" panose="020B0604020202020204" pitchFamily="34" charset="0"/>
              </a:rPr>
              <a:t> </a:t>
            </a:r>
            <a:r>
              <a:rPr lang="pt-BR" sz="2000" b="1" dirty="0" smtClean="0">
                <a:latin typeface="Arial" panose="020B0604020202020204" pitchFamily="34" charset="0"/>
                <a:cs typeface="Arial" panose="020B0604020202020204" pitchFamily="34" charset="0"/>
              </a:rPr>
              <a:t>- </a:t>
            </a:r>
            <a:r>
              <a:rPr lang="pt-BR" sz="2000" dirty="0" smtClean="0">
                <a:latin typeface="Arial" panose="020B0604020202020204" pitchFamily="34" charset="0"/>
                <a:cs typeface="Arial" panose="020B0604020202020204" pitchFamily="34" charset="0"/>
              </a:rPr>
              <a:t>é responsável por estilizar o website, podendo gerar animações, sensação de profundidade e etc. </a:t>
            </a:r>
            <a:endParaRPr lang="pt-BR" sz="2000" b="1"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Javascript </a:t>
            </a:r>
            <a:r>
              <a:rPr lang="pt-BR" sz="2000" b="1" dirty="0" smtClean="0">
                <a:latin typeface="Arial" panose="020B0604020202020204" pitchFamily="34" charset="0"/>
                <a:cs typeface="Arial" panose="020B0604020202020204" pitchFamily="34" charset="0"/>
              </a:rPr>
              <a:t>- </a:t>
            </a:r>
            <a:r>
              <a:rPr lang="pt-BR" sz="2000" dirty="0">
                <a:latin typeface="Arial" panose="020B0604020202020204" pitchFamily="34" charset="0"/>
                <a:cs typeface="Arial" panose="020B0604020202020204" pitchFamily="34" charset="0"/>
              </a:rPr>
              <a:t> </a:t>
            </a:r>
            <a:r>
              <a:rPr lang="pt-BR" sz="2000" dirty="0" smtClean="0">
                <a:latin typeface="Arial" panose="020B0604020202020204" pitchFamily="34" charset="0"/>
                <a:cs typeface="Arial" panose="020B0604020202020204" pitchFamily="34" charset="0"/>
              </a:rPr>
              <a:t>cria </a:t>
            </a:r>
            <a:r>
              <a:rPr lang="pt-BR" sz="2000" dirty="0">
                <a:latin typeface="Arial" panose="020B0604020202020204" pitchFamily="34" charset="0"/>
                <a:cs typeface="Arial" panose="020B0604020202020204" pitchFamily="34" charset="0"/>
              </a:rPr>
              <a:t>scripts do lado do </a:t>
            </a:r>
            <a:r>
              <a:rPr lang="pt-BR" sz="2000" dirty="0" smtClean="0">
                <a:latin typeface="Arial" panose="020B0604020202020204" pitchFamily="34" charset="0"/>
                <a:cs typeface="Arial" panose="020B0604020202020204" pitchFamily="34" charset="0"/>
              </a:rPr>
              <a:t>cliente, dando mais dinâmica ao website, estando presente nas maiorias dos </a:t>
            </a:r>
            <a:r>
              <a:rPr lang="pt-BR" sz="2000" dirty="0">
                <a:latin typeface="Arial" panose="020B0604020202020204" pitchFamily="34" charset="0"/>
                <a:cs typeface="Arial" panose="020B0604020202020204" pitchFamily="34" charset="0"/>
              </a:rPr>
              <a:t>sites e aplicativos </a:t>
            </a:r>
            <a:r>
              <a:rPr lang="pt-BR" sz="2000" dirty="0" smtClean="0">
                <a:latin typeface="Arial" panose="020B0604020202020204" pitchFamily="34" charset="0"/>
                <a:cs typeface="Arial" panose="020B0604020202020204" pitchFamily="34" charset="0"/>
              </a:rPr>
              <a:t>móveis</a:t>
            </a:r>
            <a:r>
              <a:rPr lang="pt-BR" sz="2000" b="1" dirty="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Visual Studio Code </a:t>
            </a:r>
            <a:r>
              <a:rPr lang="pt-BR" sz="2000" b="1" dirty="0" smtClean="0">
                <a:latin typeface="Arial" panose="020B0604020202020204" pitchFamily="34" charset="0"/>
                <a:cs typeface="Arial" panose="020B0604020202020204" pitchFamily="34" charset="0"/>
              </a:rPr>
              <a:t>- </a:t>
            </a:r>
            <a:r>
              <a:rPr lang="pt-BR" sz="2000" dirty="0">
                <a:latin typeface="Arial" panose="020B0604020202020204" pitchFamily="34" charset="0"/>
                <a:cs typeface="Arial" panose="020B0604020202020204" pitchFamily="34" charset="0"/>
              </a:rPr>
              <a:t>Um editor de código-fonte autônomo que é executado no Windows, macOS e </a:t>
            </a:r>
            <a:r>
              <a:rPr lang="pt-BR" sz="2000" dirty="0" smtClean="0">
                <a:latin typeface="Arial" panose="020B0604020202020204" pitchFamily="34" charset="0"/>
                <a:cs typeface="Arial" panose="020B0604020202020204" pitchFamily="34" charset="0"/>
              </a:rPr>
              <a:t>Linux</a:t>
            </a:r>
            <a:r>
              <a:rPr lang="pt-BR" sz="2000" b="1" dirty="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Canva </a:t>
            </a:r>
            <a:r>
              <a:rPr lang="pt-BR" sz="2000" b="1" dirty="0" smtClean="0">
                <a:latin typeface="Arial" panose="020B0604020202020204" pitchFamily="34" charset="0"/>
                <a:cs typeface="Arial" panose="020B0604020202020204" pitchFamily="34" charset="0"/>
              </a:rPr>
              <a:t>- </a:t>
            </a:r>
            <a:r>
              <a:rPr lang="pt-BR" sz="2000" dirty="0">
                <a:latin typeface="Arial" panose="020B0604020202020204" pitchFamily="34" charset="0"/>
                <a:cs typeface="Arial" panose="020B0604020202020204" pitchFamily="34" charset="0"/>
              </a:rPr>
              <a:t> é uma plataforma online de design e comunicação visual que tem como missão colocar o poder do design ao alcance de todas as pessoas do </a:t>
            </a:r>
            <a:r>
              <a:rPr lang="pt-BR" sz="2000" dirty="0" smtClean="0">
                <a:latin typeface="Arial" panose="020B0604020202020204" pitchFamily="34" charset="0"/>
                <a:cs typeface="Arial" panose="020B0604020202020204" pitchFamily="34" charset="0"/>
              </a:rPr>
              <a:t>mundo</a:t>
            </a:r>
            <a:r>
              <a:rPr lang="pt-BR" sz="20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737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76672" y="890349"/>
            <a:ext cx="5688632" cy="8710077"/>
          </a:xfrm>
          <a:prstGeom prst="rect">
            <a:avLst/>
          </a:prstGeom>
          <a:noFill/>
        </p:spPr>
        <p:txBody>
          <a:bodyPr wrap="square" rtlCol="0">
            <a:spAutoFit/>
          </a:bodyPr>
          <a:lstStyle/>
          <a:p>
            <a:pPr marL="66038" indent="0" algn="just">
              <a:buNone/>
            </a:pPr>
            <a:r>
              <a:rPr lang="pt-BR" sz="2800" b="1" dirty="0">
                <a:latin typeface="Arial" panose="020B0604020202020204" pitchFamily="34" charset="0"/>
                <a:cs typeface="Arial" panose="020B0604020202020204" pitchFamily="34" charset="0"/>
              </a:rPr>
              <a:t>RESULTADOS</a:t>
            </a:r>
          </a:p>
          <a:p>
            <a:pPr marL="66038" indent="0" algn="just">
              <a:buNone/>
            </a:pPr>
            <a:endParaRPr lang="pt-BR" sz="2800" b="1" dirty="0">
              <a:latin typeface="Arial" panose="020B0604020202020204" pitchFamily="34" charset="0"/>
              <a:cs typeface="Arial" panose="020B0604020202020204" pitchFamily="34" charset="0"/>
            </a:endParaRPr>
          </a:p>
          <a:p>
            <a:pPr marL="66038" indent="0" algn="just">
              <a:buNone/>
            </a:pPr>
            <a:r>
              <a:rPr lang="pt-BR" b="1" dirty="0">
                <a:latin typeface="Arial" panose="020B0604020202020204" pitchFamily="34" charset="0"/>
                <a:cs typeface="Arial" panose="020B0604020202020204" pitchFamily="34" charset="0"/>
              </a:rPr>
              <a:t>ESPERADOS: </a:t>
            </a:r>
            <a:r>
              <a:rPr lang="pt-BR" dirty="0">
                <a:latin typeface="Arial" panose="020B0604020202020204" pitchFamily="34" charset="0"/>
                <a:cs typeface="Arial" panose="020B0604020202020204" pitchFamily="34" charset="0"/>
              </a:rPr>
              <a:t>Criação de um software personalizado para a empresa </a:t>
            </a:r>
            <a:r>
              <a:rPr lang="pt-BR" dirty="0" smtClean="0">
                <a:latin typeface="Arial" panose="020B0604020202020204" pitchFamily="34" charset="0"/>
                <a:cs typeface="Arial" panose="020B0604020202020204" pitchFamily="34" charset="0"/>
              </a:rPr>
              <a:t>“Solidarity Paws” </a:t>
            </a:r>
            <a:r>
              <a:rPr lang="pt-BR" dirty="0">
                <a:latin typeface="Arial" panose="020B0604020202020204" pitchFamily="34" charset="0"/>
                <a:cs typeface="Arial" panose="020B0604020202020204" pitchFamily="34" charset="0"/>
              </a:rPr>
              <a:t>que irá ajudar no gerenciamento e administração </a:t>
            </a:r>
            <a:r>
              <a:rPr lang="pt-BR" dirty="0" smtClean="0">
                <a:latin typeface="Arial" panose="020B0604020202020204" pitchFamily="34" charset="0"/>
                <a:cs typeface="Arial" panose="020B0604020202020204" pitchFamily="34" charset="0"/>
              </a:rPr>
              <a:t>dos pets socorridos. </a:t>
            </a:r>
            <a:r>
              <a:rPr lang="pt-BR" dirty="0">
                <a:latin typeface="Arial" panose="020B0604020202020204" pitchFamily="34" charset="0"/>
                <a:cs typeface="Arial" panose="020B0604020202020204" pitchFamily="34" charset="0"/>
              </a:rPr>
              <a:t>O nosso software será personalizado de acordo com as necessidades </a:t>
            </a:r>
            <a:r>
              <a:rPr lang="pt-BR" dirty="0" smtClean="0">
                <a:latin typeface="Arial" panose="020B0604020202020204" pitchFamily="34" charset="0"/>
                <a:cs typeface="Arial" panose="020B0604020202020204" pitchFamily="34" charset="0"/>
              </a:rPr>
              <a:t>que percebemos durante as nossas pesquisas. </a:t>
            </a:r>
            <a:r>
              <a:rPr lang="pt-BR" dirty="0" smtClean="0">
                <a:latin typeface="Arial" panose="020B0604020202020204" pitchFamily="34" charset="0"/>
                <a:cs typeface="Arial" panose="020B0604020202020204" pitchFamily="34" charset="0"/>
              </a:rPr>
              <a:t>Outro </a:t>
            </a:r>
            <a:r>
              <a:rPr lang="pt-BR" dirty="0">
                <a:latin typeface="Arial" panose="020B0604020202020204" pitchFamily="34" charset="0"/>
                <a:cs typeface="Arial" panose="020B0604020202020204" pitchFamily="34" charset="0"/>
              </a:rPr>
              <a:t>tema imposto por nossa equipe é a criação do site para divulgação e conhecimento </a:t>
            </a:r>
            <a:r>
              <a:rPr lang="pt-BR" dirty="0" smtClean="0">
                <a:latin typeface="Arial" panose="020B0604020202020204" pitchFamily="34" charset="0"/>
                <a:cs typeface="Arial" panose="020B0604020202020204" pitchFamily="34" charset="0"/>
              </a:rPr>
              <a:t>dos usuários </a:t>
            </a:r>
            <a:r>
              <a:rPr lang="pt-BR" dirty="0">
                <a:latin typeface="Arial" panose="020B0604020202020204" pitchFamily="34" charset="0"/>
                <a:cs typeface="Arial" panose="020B0604020202020204" pitchFamily="34" charset="0"/>
              </a:rPr>
              <a:t>sobre </a:t>
            </a:r>
            <a:r>
              <a:rPr lang="pt-BR" dirty="0" smtClean="0">
                <a:latin typeface="Arial" panose="020B0604020202020204" pitchFamily="34" charset="0"/>
                <a:cs typeface="Arial" panose="020B0604020202020204" pitchFamily="34" charset="0"/>
              </a:rPr>
              <a:t>o website. </a:t>
            </a:r>
            <a:r>
              <a:rPr lang="pt-BR" dirty="0">
                <a:latin typeface="Arial" panose="020B0604020202020204" pitchFamily="34" charset="0"/>
                <a:cs typeface="Arial" panose="020B0604020202020204" pitchFamily="34" charset="0"/>
              </a:rPr>
              <a:t>Uma importante parte do sistema é a informatização </a:t>
            </a:r>
            <a:r>
              <a:rPr lang="pt-BR" dirty="0" smtClean="0">
                <a:latin typeface="Arial" panose="020B0604020202020204" pitchFamily="34" charset="0"/>
                <a:cs typeface="Arial" panose="020B0604020202020204" pitchFamily="34" charset="0"/>
              </a:rPr>
              <a:t>do Solidarity Paws, </a:t>
            </a:r>
            <a:r>
              <a:rPr lang="pt-BR" dirty="0">
                <a:latin typeface="Arial" panose="020B0604020202020204" pitchFamily="34" charset="0"/>
                <a:cs typeface="Arial" panose="020B0604020202020204" pitchFamily="34" charset="0"/>
              </a:rPr>
              <a:t>pois fizemos pesquisas de campo e percebemos que inúmeras empresas não possuem uma informatização correta e precisa para </a:t>
            </a:r>
            <a:r>
              <a:rPr lang="pt-BR">
                <a:latin typeface="Arial" panose="020B0604020202020204" pitchFamily="34" charset="0"/>
                <a:cs typeface="Arial" panose="020B0604020202020204" pitchFamily="34" charset="0"/>
              </a:rPr>
              <a:t>a </a:t>
            </a:r>
            <a:r>
              <a:rPr lang="pt-BR" smtClean="0">
                <a:latin typeface="Arial" panose="020B0604020202020204" pitchFamily="34" charset="0"/>
                <a:cs typeface="Arial" panose="020B0604020202020204" pitchFamily="34" charset="0"/>
              </a:rPr>
              <a:t>administração .</a:t>
            </a:r>
            <a:endParaRPr lang="pt-BR" b="1" dirty="0">
              <a:latin typeface="Arial" panose="020B0604020202020204" pitchFamily="34" charset="0"/>
              <a:cs typeface="Arial" panose="020B0604020202020204" pitchFamily="34" charset="0"/>
            </a:endParaRPr>
          </a:p>
          <a:p>
            <a:pPr marL="66038" indent="0" algn="just">
              <a:buNone/>
            </a:pPr>
            <a:endParaRPr lang="pt-BR" b="1" dirty="0">
              <a:latin typeface="Arial" panose="020B0604020202020204" pitchFamily="34" charset="0"/>
              <a:cs typeface="Arial" panose="020B0604020202020204" pitchFamily="34" charset="0"/>
            </a:endParaRPr>
          </a:p>
          <a:p>
            <a:pPr marL="66038" indent="0" algn="just">
              <a:buNone/>
            </a:pPr>
            <a:r>
              <a:rPr lang="pt-BR" b="1" dirty="0">
                <a:latin typeface="Arial" panose="020B0604020202020204" pitchFamily="34" charset="0"/>
                <a:cs typeface="Arial" panose="020B0604020202020204" pitchFamily="34" charset="0"/>
              </a:rPr>
              <a:t>ALCANÇADOS: </a:t>
            </a:r>
            <a:r>
              <a:rPr lang="pt-BR" dirty="0">
                <a:latin typeface="Arial" panose="020B0604020202020204" pitchFamily="34" charset="0"/>
                <a:cs typeface="Arial" panose="020B0604020202020204" pitchFamily="34" charset="0"/>
              </a:rPr>
              <a:t>O resultado obtido foi a finalização do layout do site e do software. A parte do site será feita do seguinte modo: Quem somos (explicação de como funciona a empresa, quem trabalha, como trabalha, entre outros), home (a entrada do site com as principais informações), compras (o cliente pode comprar itens das lojas pela internet), preço(a tabela com preço por raça para banho e tosa) e agendamento(onde o cliente poderá agendar sua consulta no pet para banho e tosa de seu animal pela internet). O software possuirá botões onde se pode ser feito: o agendamento de serviços e </a:t>
            </a:r>
            <a:r>
              <a:rPr lang="pt-BR" dirty="0" err="1">
                <a:latin typeface="Arial" panose="020B0604020202020204" pitchFamily="34" charset="0"/>
                <a:cs typeface="Arial" panose="020B0604020202020204" pitchFamily="34" charset="0"/>
              </a:rPr>
              <a:t>visualizá-los,o</a:t>
            </a:r>
            <a:r>
              <a:rPr lang="pt-BR" dirty="0">
                <a:latin typeface="Arial" panose="020B0604020202020204" pitchFamily="34" charset="0"/>
                <a:cs typeface="Arial" panose="020B0604020202020204" pitchFamily="34" charset="0"/>
              </a:rPr>
              <a:t> controle do </a:t>
            </a:r>
            <a:r>
              <a:rPr lang="pt-BR" dirty="0" err="1">
                <a:latin typeface="Arial" panose="020B0604020202020204" pitchFamily="34" charset="0"/>
                <a:cs typeface="Arial" panose="020B0604020202020204" pitchFamily="34" charset="0"/>
              </a:rPr>
              <a:t>caixa,controle</a:t>
            </a:r>
            <a:r>
              <a:rPr lang="pt-BR" dirty="0">
                <a:latin typeface="Arial" panose="020B0604020202020204" pitchFamily="34" charset="0"/>
                <a:cs typeface="Arial" panose="020B0604020202020204" pitchFamily="34" charset="0"/>
              </a:rPr>
              <a:t> de estoque e de finanças e o cadastro de clientes, funcionários e produtos</a:t>
            </a:r>
            <a:r>
              <a:rPr lang="pt-BR" dirty="0" smtClean="0">
                <a:latin typeface="Arial" panose="020B0604020202020204" pitchFamily="34" charset="0"/>
                <a:cs typeface="Arial" panose="020B0604020202020204" pitchFamily="34" charset="0"/>
              </a:rPr>
              <a:t>.</a:t>
            </a:r>
            <a:endParaRPr lang="pt-B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157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548680" y="890349"/>
            <a:ext cx="5472608" cy="9602629"/>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DEDICATÓRIA</a:t>
            </a:r>
          </a:p>
          <a:p>
            <a:pPr marL="66038" indent="0" algn="just">
              <a:buNone/>
            </a:pPr>
            <a:endParaRPr lang="pt-BR" sz="2400" dirty="0">
              <a:latin typeface="Arial" panose="020B0604020202020204" pitchFamily="34" charset="0"/>
              <a:cs typeface="Arial" panose="020B0604020202020204" pitchFamily="34" charset="0"/>
            </a:endParaRPr>
          </a:p>
          <a:p>
            <a:pPr marL="66038" indent="0" algn="just">
              <a:buNone/>
            </a:pPr>
            <a:r>
              <a:rPr lang="pt-BR" sz="2400" dirty="0">
                <a:latin typeface="Arial" panose="020B0604020202020204" pitchFamily="34" charset="0"/>
                <a:cs typeface="Arial" panose="020B0604020202020204" pitchFamily="34" charset="0"/>
              </a:rPr>
              <a:t>	Dedicamos este projeto a Deus, familiares e amigos, pois sem eles não teríamos fé e capacidade para finaliza-lo. Por fim aos meus colegas de curso que junto com a gente encararam essa difícil etapa acadêmica, e a nossa instituição de ensino que nós proporcionou os métodos e equipamentos de ponta para alcançarmos nossos objetivos no futuro.</a:t>
            </a:r>
            <a:endParaRPr lang="pt-BR" sz="2400" b="1" dirty="0">
              <a:latin typeface="Arial" panose="020B0604020202020204" pitchFamily="34" charset="0"/>
              <a:cs typeface="Arial" panose="020B0604020202020204" pitchFamily="34" charset="0"/>
            </a:endParaRPr>
          </a:p>
          <a:p>
            <a:pPr marL="66038" indent="0">
              <a:buNone/>
            </a:pPr>
            <a:endParaRPr lang="pt-BR" sz="1600" b="1" dirty="0">
              <a:latin typeface="Arial" panose="020B0604020202020204" pitchFamily="34" charset="0"/>
              <a:cs typeface="Arial" panose="020B0604020202020204" pitchFamily="34" charset="0"/>
            </a:endParaRPr>
          </a:p>
          <a:p>
            <a:pPr marL="66038" indent="0">
              <a:buNone/>
            </a:pPr>
            <a:endParaRPr lang="pt-BR" sz="16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2531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C68CB050-570B-4B33-8762-1463F653AFB8}"/>
              </a:ext>
            </a:extLst>
          </p:cNvPr>
          <p:cNvSpPr txBox="1"/>
          <p:nvPr/>
        </p:nvSpPr>
        <p:spPr>
          <a:xfrm>
            <a:off x="620688" y="1136576"/>
            <a:ext cx="5108095" cy="1785104"/>
          </a:xfrm>
          <a:prstGeom prst="rect">
            <a:avLst/>
          </a:prstGeom>
          <a:noFill/>
        </p:spPr>
        <p:txBody>
          <a:bodyPr wrap="square" rtlCol="0">
            <a:spAutoFit/>
          </a:bodyPr>
          <a:lstStyle/>
          <a:p>
            <a:r>
              <a:rPr lang="pt-BR" sz="2800" b="1" dirty="0">
                <a:latin typeface="Arial" panose="020B0604020202020204" pitchFamily="34" charset="0"/>
                <a:cs typeface="Arial" panose="020B0604020202020204" pitchFamily="34" charset="0"/>
              </a:rPr>
              <a:t>REFERÊNCIAS</a:t>
            </a:r>
          </a:p>
          <a:p>
            <a:endParaRPr lang="pt-BR" sz="2800" b="1" dirty="0">
              <a:latin typeface="Arial" panose="020B0604020202020204" pitchFamily="34" charset="0"/>
              <a:cs typeface="Arial" panose="020B0604020202020204" pitchFamily="34" charset="0"/>
            </a:endParaRPr>
          </a:p>
          <a:p>
            <a:r>
              <a:rPr lang="pt-BR" dirty="0">
                <a:latin typeface="Arial" panose="020B0604020202020204" pitchFamily="34" charset="0"/>
                <a:cs typeface="Arial" panose="020B0604020202020204" pitchFamily="34" charset="0"/>
              </a:rPr>
              <a:t>Sobrenome, nome. Nome do livro. Cidade: Editora, ano.</a:t>
            </a:r>
          </a:p>
          <a:p>
            <a:r>
              <a:rPr lang="pt-BR" dirty="0">
                <a:solidFill>
                  <a:srgbClr val="FF0000"/>
                </a:solidFill>
                <a:latin typeface="Arial" panose="020B0604020202020204" pitchFamily="34" charset="0"/>
                <a:cs typeface="Arial" panose="020B0604020202020204" pitchFamily="34" charset="0"/>
              </a:rPr>
              <a:t>(exemplo de livro</a:t>
            </a:r>
            <a:r>
              <a:rPr lang="pt-BR" dirty="0" smtClean="0">
                <a:solidFill>
                  <a:srgbClr val="FF0000"/>
                </a:solidFill>
                <a:latin typeface="Arial" panose="020B0604020202020204" pitchFamily="34" charset="0"/>
                <a:cs typeface="Arial" panose="020B0604020202020204" pitchFamily="34" charset="0"/>
              </a:rPr>
              <a:t>)</a:t>
            </a:r>
            <a:endParaRPr lang="pt-BR" dirty="0">
              <a:solidFill>
                <a:srgbClr val="FF0000"/>
              </a:solidFill>
              <a:latin typeface="Arial" panose="020B0604020202020204" pitchFamily="34" charset="0"/>
              <a:cs typeface="Arial" panose="020B0604020202020204" pitchFamily="34" charset="0"/>
            </a:endParaRPr>
          </a:p>
        </p:txBody>
      </p:sp>
      <p:sp>
        <p:nvSpPr>
          <p:cNvPr id="4" name="Retângulo 3">
            <a:extLst>
              <a:ext uri="{FF2B5EF4-FFF2-40B4-BE49-F238E27FC236}">
                <a16:creationId xmlns:a16="http://schemas.microsoft.com/office/drawing/2014/main" id="{72A9BFC5-804A-4D95-8D7B-FB709499E28F}"/>
              </a:ext>
            </a:extLst>
          </p:cNvPr>
          <p:cNvSpPr/>
          <p:nvPr/>
        </p:nvSpPr>
        <p:spPr>
          <a:xfrm>
            <a:off x="692696" y="3152800"/>
            <a:ext cx="5743360" cy="4801314"/>
          </a:xfrm>
          <a:prstGeom prst="rect">
            <a:avLst/>
          </a:prstGeom>
        </p:spPr>
        <p:txBody>
          <a:bodyPr wrap="square">
            <a:spAutoFit/>
          </a:bodyPr>
          <a:lstStyle/>
          <a:p>
            <a:r>
              <a:rPr lang="pt-BR" dirty="0" smtClean="0"/>
              <a:t>Williams Robin . Design Para Quem Não é Designer: Princípios de Design e Tipografia Para Iniciantes. São Paulo: </a:t>
            </a:r>
            <a:r>
              <a:rPr lang="pt-BR" dirty="0" err="1" smtClean="0"/>
              <a:t>Callis</a:t>
            </a:r>
            <a:r>
              <a:rPr lang="pt-BR" dirty="0" smtClean="0"/>
              <a:t>, 2013.</a:t>
            </a:r>
          </a:p>
          <a:p>
            <a:endParaRPr lang="pt-BR" dirty="0" smtClean="0">
              <a:solidFill>
                <a:srgbClr val="171923"/>
              </a:solidFill>
            </a:endParaRPr>
          </a:p>
          <a:p>
            <a:r>
              <a:rPr lang="pt-BR" dirty="0" smtClean="0">
                <a:solidFill>
                  <a:srgbClr val="171923"/>
                </a:solidFill>
              </a:rPr>
              <a:t>Heller, Eva</a:t>
            </a:r>
            <a:r>
              <a:rPr lang="pt-BR" dirty="0">
                <a:solidFill>
                  <a:srgbClr val="171923"/>
                </a:solidFill>
              </a:rPr>
              <a:t>. A psicologia das cores: Como as cores afetam a emoção e a </a:t>
            </a:r>
            <a:r>
              <a:rPr lang="pt-BR" dirty="0" smtClean="0">
                <a:solidFill>
                  <a:srgbClr val="171923"/>
                </a:solidFill>
              </a:rPr>
              <a:t>razão. São </a:t>
            </a:r>
            <a:r>
              <a:rPr lang="pt-BR" dirty="0" err="1" smtClean="0">
                <a:solidFill>
                  <a:srgbClr val="171923"/>
                </a:solidFill>
              </a:rPr>
              <a:t>Paulo:Olhares</a:t>
            </a:r>
            <a:r>
              <a:rPr lang="pt-BR" dirty="0" smtClean="0">
                <a:solidFill>
                  <a:srgbClr val="171923"/>
                </a:solidFill>
              </a:rPr>
              <a:t>, 2021</a:t>
            </a:r>
            <a:r>
              <a:rPr lang="pt-BR" dirty="0" smtClean="0">
                <a:solidFill>
                  <a:srgbClr val="171923"/>
                </a:solidFill>
                <a:latin typeface="inter"/>
              </a:rPr>
              <a:t>.</a:t>
            </a:r>
          </a:p>
          <a:p>
            <a:endParaRPr lang="pt-BR" dirty="0">
              <a:solidFill>
                <a:srgbClr val="171923"/>
              </a:solidFill>
              <a:latin typeface="inter"/>
              <a:cs typeface="Arial" panose="020B0604020202020204" pitchFamily="34" charset="0"/>
            </a:endParaRPr>
          </a:p>
          <a:p>
            <a:r>
              <a:rPr lang="pt-BR" dirty="0"/>
              <a:t>MACHADO, Felipe Nery Rodrigues. Banco de Dados Projeto e Implementação. São Paulo: Saraiva Educação SA, 2020</a:t>
            </a:r>
            <a:r>
              <a:rPr lang="pt-BR" dirty="0" smtClean="0"/>
              <a:t>.</a:t>
            </a:r>
            <a:endParaRPr lang="pt-BR" dirty="0" smtClean="0">
              <a:solidFill>
                <a:srgbClr val="FF0000"/>
              </a:solidFill>
              <a:latin typeface="Arial" panose="020B0604020202020204" pitchFamily="34" charset="0"/>
              <a:cs typeface="Arial" panose="020B0604020202020204" pitchFamily="34" charset="0"/>
            </a:endParaRPr>
          </a:p>
          <a:p>
            <a:endParaRPr lang="pt-BR" dirty="0">
              <a:solidFill>
                <a:srgbClr val="FF0000"/>
              </a:solidFill>
              <a:latin typeface="Arial" panose="020B0604020202020204" pitchFamily="34" charset="0"/>
              <a:cs typeface="Arial" panose="020B0604020202020204" pitchFamily="34" charset="0"/>
            </a:endParaRPr>
          </a:p>
          <a:p>
            <a:r>
              <a:rPr lang="pt-BR" dirty="0" smtClean="0">
                <a:solidFill>
                  <a:srgbClr val="FF0000"/>
                </a:solidFill>
                <a:latin typeface="Arial" panose="020B0604020202020204" pitchFamily="34" charset="0"/>
                <a:cs typeface="Arial" panose="020B0604020202020204" pitchFamily="34" charset="0"/>
              </a:rPr>
              <a:t>(</a:t>
            </a:r>
            <a:r>
              <a:rPr lang="pt-BR" dirty="0">
                <a:solidFill>
                  <a:srgbClr val="FF0000"/>
                </a:solidFill>
                <a:latin typeface="Arial" panose="020B0604020202020204" pitchFamily="34" charset="0"/>
                <a:cs typeface="Arial" panose="020B0604020202020204" pitchFamily="34" charset="0"/>
              </a:rPr>
              <a:t>exemplo de site)</a:t>
            </a:r>
          </a:p>
          <a:p>
            <a:endParaRPr lang="pt-BR" dirty="0">
              <a:solidFill>
                <a:srgbClr val="171923"/>
              </a:solidFill>
              <a:latin typeface="inter"/>
            </a:endParaRPr>
          </a:p>
          <a:p>
            <a:r>
              <a:rPr lang="pt-BR" dirty="0">
                <a:solidFill>
                  <a:srgbClr val="171923"/>
                </a:solidFill>
                <a:latin typeface="inter"/>
              </a:rPr>
              <a:t>MACHADO, Felipe Nery Rodrigues. </a:t>
            </a:r>
            <a:r>
              <a:rPr lang="pt-BR" dirty="0"/>
              <a:t> Banco de Dados Projeto e Implementação. </a:t>
            </a:r>
            <a:r>
              <a:rPr lang="pt-BR" b="1" dirty="0">
                <a:solidFill>
                  <a:srgbClr val="171923"/>
                </a:solidFill>
                <a:latin typeface="inter"/>
              </a:rPr>
              <a:t> </a:t>
            </a:r>
            <a:r>
              <a:rPr lang="pt-BR" dirty="0">
                <a:solidFill>
                  <a:srgbClr val="171923"/>
                </a:solidFill>
                <a:latin typeface="inter"/>
              </a:rPr>
              <a:t>2018. Disponível em: &lt;</a:t>
            </a:r>
            <a:r>
              <a:rPr lang="pt-BR" dirty="0" err="1">
                <a:solidFill>
                  <a:srgbClr val="171923"/>
                </a:solidFill>
                <a:latin typeface="inter"/>
              </a:rPr>
              <a:t>httpss</a:t>
            </a:r>
            <a:r>
              <a:rPr lang="pt-BR" dirty="0">
                <a:solidFill>
                  <a:srgbClr val="171923"/>
                </a:solidFill>
                <a:latin typeface="inter"/>
              </a:rPr>
              <a:t>://computacao.com/</a:t>
            </a:r>
            <a:r>
              <a:rPr lang="pt-BR" dirty="0" err="1">
                <a:solidFill>
                  <a:srgbClr val="171923"/>
                </a:solidFill>
                <a:latin typeface="inter"/>
              </a:rPr>
              <a:t>br</a:t>
            </a:r>
            <a:r>
              <a:rPr lang="pt-BR" dirty="0">
                <a:solidFill>
                  <a:srgbClr val="171923"/>
                </a:solidFill>
                <a:latin typeface="inter"/>
              </a:rPr>
              <a:t>/&gt;. Acesso em: 10 abr. 2024.</a:t>
            </a:r>
            <a:endParaRPr lang="pt-BR" dirty="0"/>
          </a:p>
        </p:txBody>
      </p:sp>
    </p:spTree>
    <p:extLst>
      <p:ext uri="{BB962C8B-B14F-4D97-AF65-F5344CB8AC3E}">
        <p14:creationId xmlns:p14="http://schemas.microsoft.com/office/powerpoint/2010/main" val="867148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490CF970-E9E0-47DB-A1C6-A3E5A0664508}"/>
              </a:ext>
            </a:extLst>
          </p:cNvPr>
          <p:cNvSpPr txBox="1"/>
          <p:nvPr/>
        </p:nvSpPr>
        <p:spPr>
          <a:xfrm>
            <a:off x="0" y="771375"/>
            <a:ext cx="6741368" cy="523220"/>
          </a:xfrm>
          <a:prstGeom prst="rect">
            <a:avLst/>
          </a:prstGeom>
          <a:noFill/>
        </p:spPr>
        <p:txBody>
          <a:bodyPr wrap="square" rtlCol="0">
            <a:spAutoFit/>
          </a:bodyPr>
          <a:lstStyle/>
          <a:p>
            <a:pPr algn="ctr"/>
            <a:r>
              <a:rPr lang="pt-BR" sz="2800" b="1" dirty="0">
                <a:latin typeface="Arial" panose="020B0604020202020204" pitchFamily="34" charset="0"/>
                <a:cs typeface="Arial" panose="020B0604020202020204" pitchFamily="34" charset="0"/>
              </a:rPr>
              <a:t>ANEXOS</a:t>
            </a:r>
          </a:p>
        </p:txBody>
      </p:sp>
      <p:sp>
        <p:nvSpPr>
          <p:cNvPr id="3" name="Retângulo 2">
            <a:extLst>
              <a:ext uri="{FF2B5EF4-FFF2-40B4-BE49-F238E27FC236}">
                <a16:creationId xmlns:a16="http://schemas.microsoft.com/office/drawing/2014/main" id="{5993EA5C-E645-40DF-ADB8-49D9ACBFCB53}"/>
              </a:ext>
            </a:extLst>
          </p:cNvPr>
          <p:cNvSpPr/>
          <p:nvPr/>
        </p:nvSpPr>
        <p:spPr>
          <a:xfrm>
            <a:off x="728700" y="2144688"/>
            <a:ext cx="5400600" cy="923330"/>
          </a:xfrm>
          <a:prstGeom prst="rect">
            <a:avLst/>
          </a:prstGeom>
        </p:spPr>
        <p:txBody>
          <a:bodyPr wrap="square">
            <a:spAutoFit/>
          </a:bodyPr>
          <a:lstStyle/>
          <a:p>
            <a:pPr algn="just"/>
            <a:r>
              <a:rPr lang="pt-BR" dirty="0">
                <a:solidFill>
                  <a:srgbClr val="FF0000"/>
                </a:solidFill>
                <a:latin typeface="Arial" panose="020B0604020202020204" pitchFamily="34" charset="0"/>
                <a:cs typeface="Arial" panose="020B0604020202020204" pitchFamily="34" charset="0"/>
              </a:rPr>
              <a:t>Inserir figuras, códigos além dos que foram inseridos nos dados do trabalho e manuais do usuário e técnico</a:t>
            </a:r>
          </a:p>
        </p:txBody>
      </p:sp>
    </p:spTree>
    <p:extLst>
      <p:ext uri="{BB962C8B-B14F-4D97-AF65-F5344CB8AC3E}">
        <p14:creationId xmlns:p14="http://schemas.microsoft.com/office/powerpoint/2010/main" val="2987522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04664" y="890349"/>
            <a:ext cx="5760640" cy="9110186"/>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AGRADECIMENTO</a:t>
            </a:r>
          </a:p>
          <a:p>
            <a:pPr marL="66038" indent="0" algn="ctr">
              <a:buNone/>
            </a:pPr>
            <a:endParaRPr lang="pt-BR" sz="2800" b="1" dirty="0">
              <a:latin typeface="Arial" panose="020B0604020202020204" pitchFamily="34" charset="0"/>
              <a:cs typeface="Arial" panose="020B0604020202020204" pitchFamily="34" charset="0"/>
            </a:endParaRPr>
          </a:p>
          <a:p>
            <a:pPr algn="just" fontAlgn="base"/>
            <a:r>
              <a:rPr lang="pt-BR" sz="2400" dirty="0">
                <a:latin typeface="Arial" panose="020B0604020202020204" pitchFamily="34" charset="0"/>
                <a:cs typeface="Arial" panose="020B0604020202020204" pitchFamily="34" charset="0"/>
              </a:rPr>
              <a:t>	Agradeço</a:t>
            </a:r>
            <a:r>
              <a:rPr lang="pt-BR" sz="2400" b="1" dirty="0">
                <a:latin typeface="Arial" panose="020B0604020202020204" pitchFamily="34" charset="0"/>
                <a:cs typeface="Arial" panose="020B0604020202020204" pitchFamily="34" charset="0"/>
              </a:rPr>
              <a:t> </a:t>
            </a:r>
            <a:r>
              <a:rPr lang="pt-BR" sz="2400" dirty="0"/>
              <a:t>A Deus, pela saúde е determinação para não desanimar durante a realização deste trabalho. Aos meus pais e irmãos, que me incentivaram nos momentos difíceis e compreenderam a minha ausência enquanto eu me dedicava à realização deste trabalho</a:t>
            </a:r>
          </a:p>
          <a:p>
            <a:pPr algn="just" fontAlgn="base"/>
            <a:r>
              <a:rPr lang="pt-BR" sz="2400" dirty="0"/>
              <a:t>Aos amigos, que sempre estiveram ao meu lado, pela amizade incondicional e pelo apoio demonstrado ao longo de todo o período de tempo em que me dediquei a este trabalho.</a:t>
            </a: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6410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04664" y="890349"/>
            <a:ext cx="5904656" cy="3170099"/>
          </a:xfrm>
          <a:prstGeom prst="rect">
            <a:avLst/>
          </a:prstGeom>
          <a:noFill/>
        </p:spPr>
        <p:txBody>
          <a:bodyPr wrap="square" rtlCol="0">
            <a:spAutoFit/>
          </a:bodyPr>
          <a:lstStyle/>
          <a:p>
            <a:pPr marL="66038" indent="0" algn="ctr">
              <a:buNone/>
            </a:pPr>
            <a:r>
              <a:rPr lang="pt-BR" sz="2800" b="1" dirty="0" smtClean="0">
                <a:latin typeface="Arial" panose="020B0604020202020204" pitchFamily="34" charset="0"/>
                <a:cs typeface="Arial" panose="020B0604020202020204" pitchFamily="34" charset="0"/>
              </a:rPr>
              <a:t>EPIGRAFE</a:t>
            </a:r>
            <a:endParaRPr lang="pt-BR" sz="2800" b="1" dirty="0">
              <a:latin typeface="Arial" panose="020B0604020202020204" pitchFamily="34" charset="0"/>
              <a:cs typeface="Arial" panose="020B0604020202020204" pitchFamily="34" charset="0"/>
            </a:endParaRPr>
          </a:p>
          <a:p>
            <a:pPr marL="66038" algn="ctr"/>
            <a:endParaRPr lang="pt-BR" sz="2800" b="1" dirty="0" smtClean="0">
              <a:latin typeface="Arial" panose="020B0604020202020204" pitchFamily="34" charset="0"/>
              <a:cs typeface="Arial" panose="020B0604020202020204" pitchFamily="34" charset="0"/>
            </a:endParaRPr>
          </a:p>
          <a:p>
            <a:pPr marL="66038" indent="0" algn="just">
              <a:buNone/>
            </a:pPr>
            <a:r>
              <a:rPr lang="pt-BR" sz="2400" dirty="0" smtClean="0">
                <a:latin typeface="Arial" panose="020B0604020202020204" pitchFamily="34" charset="0"/>
                <a:cs typeface="Arial" panose="020B0604020202020204" pitchFamily="34" charset="0"/>
              </a:rPr>
              <a:t>“Nós estamos aqui por uma razão. Eu acredito que um pouco dela é levantar pequenas tochas de luz para guiar as pessoas para fora da escuridão”.</a:t>
            </a:r>
          </a:p>
          <a:p>
            <a:pPr marL="66038" indent="0" algn="just">
              <a:buNone/>
            </a:pPr>
            <a:endParaRPr lang="pt-BR" sz="2400" dirty="0" smtClean="0">
              <a:latin typeface="Arial" panose="020B0604020202020204" pitchFamily="34" charset="0"/>
              <a:cs typeface="Arial" panose="020B0604020202020204" pitchFamily="34" charset="0"/>
            </a:endParaRPr>
          </a:p>
          <a:p>
            <a:pPr marL="66038" indent="0" algn="r">
              <a:buNone/>
            </a:pPr>
            <a:r>
              <a:rPr lang="pt-BR" sz="2400" b="1" dirty="0" smtClean="0">
                <a:latin typeface="Arial" panose="020B0604020202020204" pitchFamily="34" charset="0"/>
                <a:cs typeface="Arial" panose="020B0604020202020204" pitchFamily="34" charset="0"/>
              </a:rPr>
              <a:t>Caryn Elaine Johnson </a:t>
            </a:r>
            <a:endParaRPr lang="pt-BR" sz="24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3126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04664" y="890349"/>
            <a:ext cx="5760640" cy="5355312"/>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LISTA DE TABELAS E ILUSTRAÇÕES</a:t>
            </a:r>
            <a:endParaRPr lang="pt-BR" sz="1600" b="1" dirty="0">
              <a:latin typeface="Arial" panose="020B0604020202020204" pitchFamily="34" charset="0"/>
              <a:cs typeface="Arial" panose="020B0604020202020204" pitchFamily="34" charset="0"/>
            </a:endParaRPr>
          </a:p>
          <a:p>
            <a:pPr marL="66038" indent="0">
              <a:buNone/>
            </a:pPr>
            <a:endParaRPr lang="pt-BR" sz="16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8546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04664" y="890349"/>
            <a:ext cx="5760640" cy="4708981"/>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LISTA DE ABREVIATURAS E SIGLAS</a:t>
            </a:r>
            <a:endParaRPr lang="pt-BR" sz="16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MySQL(“My” Structured </a:t>
            </a:r>
            <a:r>
              <a:rPr lang="pt-BR" sz="2400" b="1" dirty="0">
                <a:latin typeface="Arial" panose="020B0604020202020204" pitchFamily="34" charset="0"/>
                <a:cs typeface="Arial" panose="020B0604020202020204" pitchFamily="34" charset="0"/>
              </a:rPr>
              <a:t>Query </a:t>
            </a:r>
            <a:r>
              <a:rPr lang="pt-BR" sz="2400" b="1" dirty="0" smtClean="0">
                <a:latin typeface="Arial" panose="020B0604020202020204" pitchFamily="34" charset="0"/>
                <a:cs typeface="Arial" panose="020B0604020202020204" pitchFamily="34" charset="0"/>
              </a:rPr>
              <a:t>Language);</a:t>
            </a:r>
            <a:endParaRPr lang="pt-BR" sz="2400" b="1"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HTML </a:t>
            </a:r>
            <a:r>
              <a:rPr lang="pt-BR" sz="2400" b="1" dirty="0">
                <a:latin typeface="Arial" panose="020B0604020202020204" pitchFamily="34" charset="0"/>
                <a:cs typeface="Arial" panose="020B0604020202020204" pitchFamily="34" charset="0"/>
              </a:rPr>
              <a:t>(Hyper Text Markup Language);</a:t>
            </a:r>
          </a:p>
          <a:p>
            <a:pPr marL="285750" indent="-285750">
              <a:lnSpc>
                <a:spcPct val="150000"/>
              </a:lnSpc>
              <a:buFont typeface="Wingdings" panose="05000000000000000000" pitchFamily="2" charset="2"/>
              <a:buChar char="Ø"/>
            </a:pPr>
            <a:r>
              <a:rPr lang="pt-BR" sz="2400" b="1" dirty="0">
                <a:latin typeface="Arial" panose="020B0604020202020204" pitchFamily="34" charset="0"/>
                <a:cs typeface="Arial" panose="020B0604020202020204" pitchFamily="34" charset="0"/>
              </a:rPr>
              <a:t>CSS (Cascading Style Sheets);</a:t>
            </a:r>
          </a:p>
          <a:p>
            <a:pPr marL="285750" indent="-285750">
              <a:lnSpc>
                <a:spcPct val="150000"/>
              </a:lnSpc>
              <a:buFont typeface="Wingdings" panose="05000000000000000000" pitchFamily="2" charset="2"/>
              <a:buChar char="Ø"/>
            </a:pPr>
            <a:r>
              <a:rPr lang="pt-BR" sz="2400" b="1" dirty="0" smtClean="0">
                <a:latin typeface="Arial" panose="020B0604020202020204" pitchFamily="34" charset="0"/>
                <a:cs typeface="Arial" panose="020B0604020202020204" pitchFamily="34" charset="0"/>
              </a:rPr>
              <a:t>PHP </a:t>
            </a:r>
            <a:r>
              <a:rPr lang="pt-BR" sz="2400" b="1" dirty="0">
                <a:latin typeface="Arial" panose="020B0604020202020204" pitchFamily="34" charset="0"/>
                <a:cs typeface="Arial" panose="020B0604020202020204" pitchFamily="34" charset="0"/>
              </a:rPr>
              <a:t>(Hypertext Preprocessor</a:t>
            </a:r>
            <a:r>
              <a:rPr lang="pt-BR" sz="2400" b="1" dirty="0" smtClean="0">
                <a:latin typeface="Arial" panose="020B0604020202020204" pitchFamily="34" charset="0"/>
                <a:cs typeface="Arial" panose="020B0604020202020204" pitchFamily="34" charset="0"/>
              </a:rPr>
              <a:t>);</a:t>
            </a:r>
            <a:endParaRPr lang="pt-B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979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E362ADD3-4420-4B7F-827A-0914F52B94EB}"/>
              </a:ext>
            </a:extLst>
          </p:cNvPr>
          <p:cNvSpPr txBox="1"/>
          <p:nvPr/>
        </p:nvSpPr>
        <p:spPr>
          <a:xfrm>
            <a:off x="404664" y="890349"/>
            <a:ext cx="5760640" cy="4924425"/>
          </a:xfrm>
          <a:prstGeom prst="rect">
            <a:avLst/>
          </a:prstGeom>
          <a:noFill/>
        </p:spPr>
        <p:txBody>
          <a:bodyPr wrap="square" rtlCol="0">
            <a:spAutoFit/>
          </a:bodyPr>
          <a:lstStyle/>
          <a:p>
            <a:pPr marL="66038" indent="0" algn="ctr">
              <a:buNone/>
            </a:pPr>
            <a:r>
              <a:rPr lang="pt-BR" sz="2800" b="1" dirty="0">
                <a:latin typeface="Arial" panose="020B0604020202020204" pitchFamily="34" charset="0"/>
                <a:cs typeface="Arial" panose="020B0604020202020204" pitchFamily="34" charset="0"/>
              </a:rPr>
              <a:t>LISTA DE SÍMBOLOS</a:t>
            </a:r>
            <a:endParaRPr lang="pt-BR" sz="1600" b="1" dirty="0">
              <a:latin typeface="Arial" panose="020B0604020202020204" pitchFamily="34" charset="0"/>
              <a:cs typeface="Arial" panose="020B0604020202020204" pitchFamily="34" charset="0"/>
            </a:endParaRPr>
          </a:p>
          <a:p>
            <a:pPr marL="66038" indent="0">
              <a:buNone/>
            </a:pPr>
            <a:endParaRPr lang="pt-BR" sz="16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sz="2800" b="1" dirty="0">
              <a:latin typeface="Arial" panose="020B0604020202020204" pitchFamily="34" charset="0"/>
              <a:cs typeface="Arial" panose="020B0604020202020204" pitchFamily="34" charset="0"/>
            </a:endParaRPr>
          </a:p>
          <a:p>
            <a:pPr marL="66038" indent="0">
              <a:buNone/>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8251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599338" y="770467"/>
            <a:ext cx="4887598" cy="798157"/>
          </a:xfrm>
        </p:spPr>
        <p:txBody>
          <a:bodyPr rtlCol="0">
            <a:normAutofit/>
          </a:bodyPr>
          <a:lstStyle/>
          <a:p>
            <a:pPr rtl="0"/>
            <a:r>
              <a:rPr lang="pt-BR" sz="2800" dirty="0">
                <a:solidFill>
                  <a:schemeClr val="tx1"/>
                </a:solidFill>
                <a:latin typeface="Arial" panose="020B0604020202020204" pitchFamily="34" charset="0"/>
                <a:cs typeface="Arial" panose="020B0604020202020204" pitchFamily="34" charset="0"/>
              </a:rPr>
              <a:t>SUMÁRIO</a:t>
            </a:r>
          </a:p>
        </p:txBody>
      </p:sp>
      <p:sp>
        <p:nvSpPr>
          <p:cNvPr id="2" name="CaixaDeTexto 1"/>
          <p:cNvSpPr txBox="1"/>
          <p:nvPr/>
        </p:nvSpPr>
        <p:spPr>
          <a:xfrm>
            <a:off x="908720" y="2360712"/>
            <a:ext cx="5184576" cy="2862322"/>
          </a:xfrm>
          <a:prstGeom prst="rect">
            <a:avLst/>
          </a:prstGeom>
          <a:noFill/>
        </p:spPr>
        <p:txBody>
          <a:bodyPr wrap="square" rtlCol="0">
            <a:spAutoFit/>
          </a:bodyPr>
          <a:lstStyle/>
          <a:p>
            <a:pPr marL="342900" indent="-342900">
              <a:buAutoNum type="arabicPeriod"/>
            </a:pPr>
            <a:r>
              <a:rPr lang="pt-BR" dirty="0" smtClean="0"/>
              <a:t>Introdução - - - - - - - - - - - - - - - - - - - - - - - - - - - - 1</a:t>
            </a:r>
          </a:p>
          <a:p>
            <a:pPr marL="342900" indent="-342900">
              <a:buAutoNum type="arabicPeriod"/>
            </a:pPr>
            <a:r>
              <a:rPr lang="pt-BR" dirty="0" smtClean="0"/>
              <a:t>Objetivo - - - - - - - - - - - - - - - - - - - - - - - - - - - - - -  3</a:t>
            </a:r>
          </a:p>
          <a:p>
            <a:pPr marL="342900" indent="-342900">
              <a:buAutoNum type="arabicPeriod"/>
            </a:pPr>
            <a:r>
              <a:rPr lang="pt-BR" dirty="0" smtClean="0"/>
              <a:t>Justificativa </a:t>
            </a:r>
            <a:r>
              <a:rPr lang="pt-BR" dirty="0"/>
              <a:t>- - - - - - - - - - - - - - - - - - - - - - - - - - -  4</a:t>
            </a:r>
            <a:endParaRPr lang="pt-BR" dirty="0" smtClean="0"/>
          </a:p>
          <a:p>
            <a:pPr marL="342900" indent="-342900">
              <a:buAutoNum type="arabicPeriod"/>
            </a:pPr>
            <a:r>
              <a:rPr lang="pt-BR" dirty="0" smtClean="0"/>
              <a:t>Cronograma - - - - - - - - - - - - - - - - - - - - - - - - - - - 6</a:t>
            </a:r>
          </a:p>
          <a:p>
            <a:pPr marL="342900" indent="-342900">
              <a:buAutoNum type="arabicPeriod"/>
            </a:pPr>
            <a:r>
              <a:rPr lang="pt-BR" dirty="0" smtClean="0"/>
              <a:t>Dados do Projeto - - - - - - - - - - - - - - - - - - - - - - - 7</a:t>
            </a:r>
          </a:p>
          <a:p>
            <a:pPr marL="342900" indent="-342900">
              <a:buAutoNum type="arabicPeriod"/>
            </a:pPr>
            <a:r>
              <a:rPr lang="pt-BR" dirty="0" smtClean="0"/>
              <a:t>Mapa do Site - - - - - - - - - - - - - - - - - - - - - - - - - - 16</a:t>
            </a:r>
          </a:p>
          <a:p>
            <a:pPr marL="342900" indent="-342900">
              <a:buAutoNum type="arabicPeriod"/>
            </a:pPr>
            <a:r>
              <a:rPr lang="pt-BR" dirty="0" smtClean="0"/>
              <a:t>Softwares e outros recursos de apoio - - - - -  17</a:t>
            </a:r>
          </a:p>
          <a:p>
            <a:pPr marL="342900" indent="-342900">
              <a:buAutoNum type="arabicPeriod"/>
            </a:pPr>
            <a:r>
              <a:rPr lang="pt-BR" dirty="0" smtClean="0"/>
              <a:t>Resultados - - - - - - - - - - - - - - - - - - - - - - - - - - - - 19</a:t>
            </a:r>
          </a:p>
          <a:p>
            <a:pPr marL="342900" indent="-342900">
              <a:buAutoNum type="arabicPeriod"/>
            </a:pPr>
            <a:r>
              <a:rPr lang="pt-BR" dirty="0" smtClean="0"/>
              <a:t>Referências - - - - - - - - - - - - - - - - - - - - - - - - - - -  20</a:t>
            </a:r>
          </a:p>
          <a:p>
            <a:pPr marL="342900" indent="-342900">
              <a:buAutoNum type="arabicPeriod"/>
            </a:pPr>
            <a:r>
              <a:rPr lang="pt-BR" dirty="0" smtClean="0"/>
              <a:t>Anexos - - - - - - - - - - - - - - - - - - - - - - - - - - - - - - </a:t>
            </a:r>
            <a:r>
              <a:rPr lang="pt-BR" smtClean="0"/>
              <a:t>-  21</a:t>
            </a:r>
            <a:endParaRPr lang="pt-BR" dirty="0" smtClean="0"/>
          </a:p>
        </p:txBody>
      </p:sp>
    </p:spTree>
    <p:extLst>
      <p:ext uri="{BB962C8B-B14F-4D97-AF65-F5344CB8AC3E}">
        <p14:creationId xmlns:p14="http://schemas.microsoft.com/office/powerpoint/2010/main" val="2319890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ontraste empresarial 16x9">
  <a:themeElements>
    <a:clrScheme name="Personalizada 2">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204559"/>
      </a:hlink>
      <a:folHlink>
        <a:srgbClr val="204559"/>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870128_TF02895266.potx" id="{1C3F158D-4492-4D82-B195-9F73B8823907}" vid="{4EC28420-27F1-4724-807D-CEE1DBBB320C}"/>
    </a:ext>
  </a:extLst>
</a:theme>
</file>

<file path=ppt/theme/theme2.xml><?xml version="1.0" encoding="utf-8"?>
<a:theme xmlns:a="http://schemas.openxmlformats.org/drawingml/2006/main" name="Tema do Offic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o Offic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F0D248EBF11BC48BD5227E2310FE561" ma:contentTypeVersion="0" ma:contentTypeDescription="Crie um novo documento." ma:contentTypeScope="" ma:versionID="5cfdec52d3fc909f656f504236824afa">
  <xsd:schema xmlns:xsd="http://www.w3.org/2001/XMLSchema" xmlns:xs="http://www.w3.org/2001/XMLSchema" xmlns:p="http://schemas.microsoft.com/office/2006/metadata/properties" targetNamespace="http://schemas.microsoft.com/office/2006/metadata/properties" ma:root="true" ma:fieldsID="9ca9962b6d43157c965ce2f6b732498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220E13-D325-4A9E-AA7A-0D1409275EB9}">
  <ds:schemaRefs>
    <ds:schemaRef ds:uri="http://purl.org/dc/elements/1.1/"/>
    <ds:schemaRef ds:uri="http://purl.org/dc/dcmitype/"/>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02F2BE50-DDB3-465B-A26E-975A276D4362}">
  <ds:schemaRefs>
    <ds:schemaRef ds:uri="http://schemas.microsoft.com/sharepoint/v3/contenttype/forms"/>
  </ds:schemaRefs>
</ds:datastoreItem>
</file>

<file path=customXml/itemProps3.xml><?xml version="1.0" encoding="utf-8"?>
<ds:datastoreItem xmlns:ds="http://schemas.openxmlformats.org/officeDocument/2006/customXml" ds:itemID="{810BB104-FE40-45B6-94CF-B734B507EE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Apresentação do contraste empresarial (widescreen)</Template>
  <TotalTime>759</TotalTime>
  <Words>1767</Words>
  <Application>Microsoft Office PowerPoint</Application>
  <PresentationFormat>Papel A4 (210 x 297 mm)</PresentationFormat>
  <Paragraphs>181</Paragraphs>
  <Slides>31</Slides>
  <Notes>31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31</vt:i4>
      </vt:variant>
    </vt:vector>
  </HeadingPairs>
  <TitlesOfParts>
    <vt:vector size="36" baseType="lpstr">
      <vt:lpstr>Arial</vt:lpstr>
      <vt:lpstr>Franklin Gothic Medium</vt:lpstr>
      <vt:lpstr>inter</vt:lpstr>
      <vt:lpstr>Wingdings</vt:lpstr>
      <vt:lpstr>Contraste empresarial 16x9</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SUMÁRIO</vt:lpstr>
      <vt:lpstr>INTRODUÇÃO</vt:lpstr>
      <vt:lpstr>Apresentação do PowerPoint</vt:lpstr>
      <vt:lpstr>Apresentação do PowerPoint</vt:lpstr>
      <vt:lpstr>Apresentação do PowerPoint</vt:lpstr>
      <vt:lpstr>Apresentação do PowerPoint</vt:lpstr>
      <vt:lpstr>CRONOGRAMA DE ATIVIDADES</vt:lpstr>
      <vt:lpstr>DADOS DO PROJETO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DADOS DO PROJETO  inserir print dos conteúdos do trabalho: telas principais, códigos principais, diagramas etc</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Técnico DS_AMS</dc:title>
  <dc:creator>Gilberto Abud Junior</dc:creator>
  <cp:lastModifiedBy>aluno</cp:lastModifiedBy>
  <cp:revision>151</cp:revision>
  <dcterms:created xsi:type="dcterms:W3CDTF">2019-06-13T13:41:13Z</dcterms:created>
  <dcterms:modified xsi:type="dcterms:W3CDTF">2024-05-06T14:23:43Z</dcterms:modified>
  <cp:category>Documentação do TCC</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0x0101004F0D248EBF11BC48BD5227E2310FE561</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